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  <p:sldId id="380" r:id="rId121"/>
    <p:sldId id="381" r:id="rId122"/>
    <p:sldId id="382" r:id="rId123"/>
  </p:sldIdLst>
  <p:sldSz cx="9144000" cy="6858000" type="screen4x3"/>
  <p:notesSz cx="9144000" cy="6858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18" Type="http://schemas.openxmlformats.org/officeDocument/2006/relationships/image" Target="../media/image18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17" Type="http://schemas.openxmlformats.org/officeDocument/2006/relationships/image" Target="../media/image188.png"/><Relationship Id="rId2" Type="http://schemas.openxmlformats.org/officeDocument/2006/relationships/image" Target="../media/image1.jpg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58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8.png"/><Relationship Id="rId7" Type="http://schemas.openxmlformats.org/officeDocument/2006/relationships/image" Target="../media/image46.png"/><Relationship Id="rId12" Type="http://schemas.openxmlformats.org/officeDocument/2006/relationships/image" Target="../media/image7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74.png"/><Relationship Id="rId5" Type="http://schemas.openxmlformats.org/officeDocument/2006/relationships/image" Target="../media/image70.png"/><Relationship Id="rId10" Type="http://schemas.openxmlformats.org/officeDocument/2006/relationships/image" Target="../media/image73.png"/><Relationship Id="rId4" Type="http://schemas.openxmlformats.org/officeDocument/2006/relationships/image" Target="../media/image69.png"/><Relationship Id="rId9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70.png"/><Relationship Id="rId9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73.png"/><Relationship Id="rId5" Type="http://schemas.openxmlformats.org/officeDocument/2006/relationships/image" Target="../media/image45.png"/><Relationship Id="rId10" Type="http://schemas.openxmlformats.org/officeDocument/2006/relationships/image" Target="../media/image72.png"/><Relationship Id="rId4" Type="http://schemas.openxmlformats.org/officeDocument/2006/relationships/image" Target="../media/image70.png"/><Relationship Id="rId9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1.png"/><Relationship Id="rId7" Type="http://schemas.openxmlformats.org/officeDocument/2006/relationships/image" Target="../media/image8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3.png"/><Relationship Id="rId10" Type="http://schemas.openxmlformats.org/officeDocument/2006/relationships/image" Target="../media/image91.png"/><Relationship Id="rId4" Type="http://schemas.openxmlformats.org/officeDocument/2006/relationships/image" Target="../media/image82.png"/><Relationship Id="rId9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.jp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2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1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0" y="3048000"/>
                </a:moveTo>
                <a:lnTo>
                  <a:pt x="7543800" y="3048000"/>
                </a:lnTo>
                <a:lnTo>
                  <a:pt x="75438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4201" y="3413087"/>
            <a:ext cx="90416" cy="6364"/>
          </a:xfrm>
          <a:custGeom>
            <a:avLst/>
            <a:gdLst/>
            <a:ahLst/>
            <a:cxnLst/>
            <a:rect l="l" t="t" r="r" b="b"/>
            <a:pathLst>
              <a:path w="90416" h="6364">
                <a:moveTo>
                  <a:pt x="3186" y="0"/>
                </a:moveTo>
                <a:lnTo>
                  <a:pt x="1426" y="0"/>
                </a:lnTo>
                <a:lnTo>
                  <a:pt x="0" y="1427"/>
                </a:lnTo>
                <a:lnTo>
                  <a:pt x="0" y="4940"/>
                </a:lnTo>
                <a:lnTo>
                  <a:pt x="1426" y="6363"/>
                </a:lnTo>
                <a:lnTo>
                  <a:pt x="88987" y="6364"/>
                </a:lnTo>
                <a:lnTo>
                  <a:pt x="90416" y="4940"/>
                </a:lnTo>
                <a:lnTo>
                  <a:pt x="90416" y="1427"/>
                </a:lnTo>
                <a:lnTo>
                  <a:pt x="88987" y="0"/>
                </a:lnTo>
                <a:lnTo>
                  <a:pt x="3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200" y="0"/>
            <a:ext cx="7467600" cy="3067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3841771"/>
            <a:ext cx="3663763" cy="940104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dirty="0" smtClean="0">
                <a:solidFill>
                  <a:srgbClr val="252525"/>
                </a:solidFill>
                <a:latin typeface="Impact"/>
                <a:cs typeface="Impact"/>
              </a:rPr>
              <a:t>SOLUTION</a:t>
            </a:r>
            <a:endParaRPr sz="72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9125" y="3841771"/>
            <a:ext cx="1026394" cy="940104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dirty="0" smtClean="0">
                <a:solidFill>
                  <a:srgbClr val="252525"/>
                </a:solidFill>
                <a:latin typeface="Impact"/>
                <a:cs typeface="Impact"/>
              </a:rPr>
              <a:t>OF</a:t>
            </a:r>
            <a:endParaRPr sz="72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777" y="3841771"/>
            <a:ext cx="1922778" cy="940104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spc="1" dirty="0" smtClean="0">
                <a:solidFill>
                  <a:srgbClr val="252525"/>
                </a:solidFill>
                <a:latin typeface="Impact"/>
                <a:cs typeface="Impact"/>
              </a:rPr>
              <a:t>NON-</a:t>
            </a:r>
            <a:endParaRPr sz="72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4540" y="4939381"/>
            <a:ext cx="5186804" cy="940104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spc="-39" dirty="0" smtClean="0">
                <a:solidFill>
                  <a:srgbClr val="252525"/>
                </a:solidFill>
                <a:latin typeface="Impact"/>
                <a:cs typeface="Impact"/>
              </a:rPr>
              <a:t>ELECTROLYTES</a:t>
            </a:r>
            <a:endParaRPr sz="72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044" y="1602898"/>
            <a:ext cx="177800" cy="2086482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6"/>
              </a:spcBef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6"/>
              </a:spcBef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8"/>
              </a:spcBef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364" y="1604617"/>
            <a:ext cx="5247817" cy="2086482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572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Wt. of solute (NaCl) = 1.75 g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571"/>
              </a:spcBef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Wt. of solvent (H2O) = 5.85 g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7778"/>
              </a:lnSpc>
              <a:spcBef>
                <a:spcPts val="654"/>
              </a:spcBef>
            </a:pPr>
            <a:r>
              <a:rPr sz="2400" spc="14" dirty="0" smtClean="0">
                <a:solidFill>
                  <a:srgbClr val="2F2F2F"/>
                </a:solidFill>
                <a:latin typeface="Cambria Math"/>
                <a:cs typeface="Cambria Math"/>
              </a:rPr>
              <a:t>∴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Wt. of solution = 1.75 + 5.85 = 7.60 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82"/>
              </a:spcBef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Hence concentration of NaCl % by weight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698"/>
              </a:spcBef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1.75/ 7.60 X 100 = 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23.0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5207011"/>
            <a:ext cx="7571069" cy="919937"/>
          </a:xfrm>
          <a:prstGeom prst="rect">
            <a:avLst/>
          </a:prstGeom>
        </p:spPr>
        <p:txBody>
          <a:bodyPr wrap="square" lIns="0" tIns="21748" rIns="0" bIns="0" rtlCol="0">
            <a:noAutofit/>
          </a:bodyPr>
          <a:lstStyle/>
          <a:p>
            <a:pPr marL="12700">
              <a:lnSpc>
                <a:spcPts val="3425"/>
              </a:lnSpc>
            </a:pPr>
            <a:r>
              <a:rPr sz="3200" spc="0" dirty="0" smtClean="0">
                <a:solidFill>
                  <a:srgbClr val="252525"/>
                </a:solidFill>
                <a:latin typeface="Impact"/>
                <a:cs typeface="Impact"/>
              </a:rPr>
              <a:t>What is the per cent by weight of NaCl if 1.75 g</a:t>
            </a:r>
            <a:endParaRPr sz="3200">
              <a:latin typeface="Impact"/>
              <a:cs typeface="Impact"/>
            </a:endParaRPr>
          </a:p>
          <a:p>
            <a:pPr marL="12700" marR="61036">
              <a:lnSpc>
                <a:spcPts val="3820"/>
              </a:lnSpc>
              <a:spcBef>
                <a:spcPts val="19"/>
              </a:spcBef>
            </a:pPr>
            <a:r>
              <a:rPr sz="3200" spc="0" dirty="0" smtClean="0">
                <a:solidFill>
                  <a:srgbClr val="252525"/>
                </a:solidFill>
                <a:latin typeface="Impact"/>
                <a:cs typeface="Impact"/>
              </a:rPr>
              <a:t>of NaCl is dissolved in 5.85 g of water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08568" y="6438982"/>
            <a:ext cx="350009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10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62700" y="3962400"/>
            <a:ext cx="2657855" cy="1996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586739"/>
            <a:ext cx="5907024" cy="5128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445500" y="6362782"/>
            <a:ext cx="513266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105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429767"/>
            <a:ext cx="7523988" cy="6047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577199" y="6515182"/>
            <a:ext cx="514755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106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12308" y="3945636"/>
            <a:ext cx="2660904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58612" y="4856988"/>
            <a:ext cx="2458212" cy="1280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83174" y="4004310"/>
            <a:ext cx="2519172" cy="2449067"/>
          </a:xfrm>
          <a:custGeom>
            <a:avLst/>
            <a:gdLst/>
            <a:ahLst/>
            <a:cxnLst/>
            <a:rect l="l" t="t" r="r" b="b"/>
            <a:pathLst>
              <a:path w="2519172" h="2449067">
                <a:moveTo>
                  <a:pt x="0" y="408177"/>
                </a:moveTo>
                <a:lnTo>
                  <a:pt x="0" y="2040889"/>
                </a:lnTo>
                <a:lnTo>
                  <a:pt x="4175" y="2074366"/>
                </a:lnTo>
                <a:lnTo>
                  <a:pt x="36603" y="2138978"/>
                </a:lnTo>
                <a:lnTo>
                  <a:pt x="64209" y="2169903"/>
                </a:lnTo>
                <a:lnTo>
                  <a:pt x="98976" y="2199768"/>
                </a:lnTo>
                <a:lnTo>
                  <a:pt x="140582" y="2228468"/>
                </a:lnTo>
                <a:lnTo>
                  <a:pt x="188701" y="2255898"/>
                </a:lnTo>
                <a:lnTo>
                  <a:pt x="243010" y="2281952"/>
                </a:lnTo>
                <a:lnTo>
                  <a:pt x="303186" y="2306525"/>
                </a:lnTo>
                <a:lnTo>
                  <a:pt x="368903" y="2329513"/>
                </a:lnTo>
                <a:lnTo>
                  <a:pt x="439838" y="2350810"/>
                </a:lnTo>
                <a:lnTo>
                  <a:pt x="515666" y="2370311"/>
                </a:lnTo>
                <a:lnTo>
                  <a:pt x="596065" y="2387912"/>
                </a:lnTo>
                <a:lnTo>
                  <a:pt x="680709" y="2403506"/>
                </a:lnTo>
                <a:lnTo>
                  <a:pt x="769274" y="2416990"/>
                </a:lnTo>
                <a:lnTo>
                  <a:pt x="861437" y="2428258"/>
                </a:lnTo>
                <a:lnTo>
                  <a:pt x="956874" y="2437204"/>
                </a:lnTo>
                <a:lnTo>
                  <a:pt x="1055261" y="2443725"/>
                </a:lnTo>
                <a:lnTo>
                  <a:pt x="1156272" y="2447714"/>
                </a:lnTo>
                <a:lnTo>
                  <a:pt x="1259585" y="2449067"/>
                </a:lnTo>
                <a:lnTo>
                  <a:pt x="1362899" y="2447714"/>
                </a:lnTo>
                <a:lnTo>
                  <a:pt x="1463910" y="2443725"/>
                </a:lnTo>
                <a:lnTo>
                  <a:pt x="1562297" y="2437204"/>
                </a:lnTo>
                <a:lnTo>
                  <a:pt x="1657734" y="2428258"/>
                </a:lnTo>
                <a:lnTo>
                  <a:pt x="1749897" y="2416990"/>
                </a:lnTo>
                <a:lnTo>
                  <a:pt x="1838462" y="2403506"/>
                </a:lnTo>
                <a:lnTo>
                  <a:pt x="1923106" y="2387912"/>
                </a:lnTo>
                <a:lnTo>
                  <a:pt x="2003505" y="2370311"/>
                </a:lnTo>
                <a:lnTo>
                  <a:pt x="2079333" y="2350810"/>
                </a:lnTo>
                <a:lnTo>
                  <a:pt x="2150268" y="2329513"/>
                </a:lnTo>
                <a:lnTo>
                  <a:pt x="2215985" y="2306525"/>
                </a:lnTo>
                <a:lnTo>
                  <a:pt x="2276161" y="2281952"/>
                </a:lnTo>
                <a:lnTo>
                  <a:pt x="2330470" y="2255898"/>
                </a:lnTo>
                <a:lnTo>
                  <a:pt x="2378589" y="2228468"/>
                </a:lnTo>
                <a:lnTo>
                  <a:pt x="2420195" y="2199768"/>
                </a:lnTo>
                <a:lnTo>
                  <a:pt x="2454962" y="2169903"/>
                </a:lnTo>
                <a:lnTo>
                  <a:pt x="2482568" y="2138978"/>
                </a:lnTo>
                <a:lnTo>
                  <a:pt x="2514996" y="2074366"/>
                </a:lnTo>
                <a:lnTo>
                  <a:pt x="2519172" y="2040889"/>
                </a:lnTo>
                <a:lnTo>
                  <a:pt x="2519172" y="408177"/>
                </a:lnTo>
                <a:lnTo>
                  <a:pt x="2502687" y="341970"/>
                </a:lnTo>
                <a:lnTo>
                  <a:pt x="2454962" y="279164"/>
                </a:lnTo>
                <a:lnTo>
                  <a:pt x="2420195" y="249299"/>
                </a:lnTo>
                <a:lnTo>
                  <a:pt x="2378589" y="220599"/>
                </a:lnTo>
                <a:lnTo>
                  <a:pt x="2330470" y="193169"/>
                </a:lnTo>
                <a:lnTo>
                  <a:pt x="2276161" y="167115"/>
                </a:lnTo>
                <a:lnTo>
                  <a:pt x="2215985" y="142542"/>
                </a:lnTo>
                <a:lnTo>
                  <a:pt x="2150268" y="119554"/>
                </a:lnTo>
                <a:lnTo>
                  <a:pt x="2079333" y="98257"/>
                </a:lnTo>
                <a:lnTo>
                  <a:pt x="2003505" y="78756"/>
                </a:lnTo>
                <a:lnTo>
                  <a:pt x="1923106" y="61155"/>
                </a:lnTo>
                <a:lnTo>
                  <a:pt x="1838462" y="45561"/>
                </a:lnTo>
                <a:lnTo>
                  <a:pt x="1749897" y="32077"/>
                </a:lnTo>
                <a:lnTo>
                  <a:pt x="1657734" y="20809"/>
                </a:lnTo>
                <a:lnTo>
                  <a:pt x="1562297" y="11863"/>
                </a:lnTo>
                <a:lnTo>
                  <a:pt x="1463910" y="5342"/>
                </a:lnTo>
                <a:lnTo>
                  <a:pt x="1362899" y="1353"/>
                </a:lnTo>
                <a:lnTo>
                  <a:pt x="1259585" y="0"/>
                </a:lnTo>
                <a:lnTo>
                  <a:pt x="1156272" y="1353"/>
                </a:lnTo>
                <a:lnTo>
                  <a:pt x="1055261" y="5342"/>
                </a:lnTo>
                <a:lnTo>
                  <a:pt x="956874" y="11863"/>
                </a:lnTo>
                <a:lnTo>
                  <a:pt x="861437" y="20809"/>
                </a:lnTo>
                <a:lnTo>
                  <a:pt x="769274" y="32077"/>
                </a:lnTo>
                <a:lnTo>
                  <a:pt x="680709" y="45561"/>
                </a:lnTo>
                <a:lnTo>
                  <a:pt x="596065" y="61155"/>
                </a:lnTo>
                <a:lnTo>
                  <a:pt x="515666" y="78756"/>
                </a:lnTo>
                <a:lnTo>
                  <a:pt x="439838" y="98257"/>
                </a:lnTo>
                <a:lnTo>
                  <a:pt x="368903" y="119554"/>
                </a:lnTo>
                <a:lnTo>
                  <a:pt x="303186" y="142542"/>
                </a:lnTo>
                <a:lnTo>
                  <a:pt x="243010" y="167115"/>
                </a:lnTo>
                <a:lnTo>
                  <a:pt x="188701" y="193169"/>
                </a:lnTo>
                <a:lnTo>
                  <a:pt x="140582" y="220599"/>
                </a:lnTo>
                <a:lnTo>
                  <a:pt x="98976" y="249299"/>
                </a:lnTo>
                <a:lnTo>
                  <a:pt x="64209" y="279164"/>
                </a:lnTo>
                <a:lnTo>
                  <a:pt x="36603" y="310089"/>
                </a:lnTo>
                <a:lnTo>
                  <a:pt x="4175" y="374701"/>
                </a:lnTo>
                <a:lnTo>
                  <a:pt x="0" y="408177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83174" y="4412488"/>
            <a:ext cx="2519172" cy="408178"/>
          </a:xfrm>
          <a:custGeom>
            <a:avLst/>
            <a:gdLst/>
            <a:ahLst/>
            <a:cxnLst/>
            <a:rect l="l" t="t" r="r" b="b"/>
            <a:pathLst>
              <a:path w="2519172" h="408178">
                <a:moveTo>
                  <a:pt x="2519172" y="0"/>
                </a:moveTo>
                <a:lnTo>
                  <a:pt x="2502687" y="66207"/>
                </a:lnTo>
                <a:lnTo>
                  <a:pt x="2454962" y="129013"/>
                </a:lnTo>
                <a:lnTo>
                  <a:pt x="2420195" y="158878"/>
                </a:lnTo>
                <a:lnTo>
                  <a:pt x="2378589" y="187578"/>
                </a:lnTo>
                <a:lnTo>
                  <a:pt x="2330470" y="215008"/>
                </a:lnTo>
                <a:lnTo>
                  <a:pt x="2276161" y="241062"/>
                </a:lnTo>
                <a:lnTo>
                  <a:pt x="2215985" y="265635"/>
                </a:lnTo>
                <a:lnTo>
                  <a:pt x="2150268" y="288623"/>
                </a:lnTo>
                <a:lnTo>
                  <a:pt x="2079333" y="309920"/>
                </a:lnTo>
                <a:lnTo>
                  <a:pt x="2003505" y="329421"/>
                </a:lnTo>
                <a:lnTo>
                  <a:pt x="1923106" y="347022"/>
                </a:lnTo>
                <a:lnTo>
                  <a:pt x="1838462" y="362616"/>
                </a:lnTo>
                <a:lnTo>
                  <a:pt x="1749897" y="376100"/>
                </a:lnTo>
                <a:lnTo>
                  <a:pt x="1657734" y="387368"/>
                </a:lnTo>
                <a:lnTo>
                  <a:pt x="1562297" y="396314"/>
                </a:lnTo>
                <a:lnTo>
                  <a:pt x="1463910" y="402835"/>
                </a:lnTo>
                <a:lnTo>
                  <a:pt x="1362899" y="406824"/>
                </a:lnTo>
                <a:lnTo>
                  <a:pt x="1259585" y="408178"/>
                </a:lnTo>
                <a:lnTo>
                  <a:pt x="1156272" y="406824"/>
                </a:lnTo>
                <a:lnTo>
                  <a:pt x="1055261" y="402835"/>
                </a:lnTo>
                <a:lnTo>
                  <a:pt x="956874" y="396314"/>
                </a:lnTo>
                <a:lnTo>
                  <a:pt x="861437" y="387368"/>
                </a:lnTo>
                <a:lnTo>
                  <a:pt x="769274" y="376100"/>
                </a:lnTo>
                <a:lnTo>
                  <a:pt x="680709" y="362616"/>
                </a:lnTo>
                <a:lnTo>
                  <a:pt x="596065" y="347022"/>
                </a:lnTo>
                <a:lnTo>
                  <a:pt x="515666" y="329421"/>
                </a:lnTo>
                <a:lnTo>
                  <a:pt x="439838" y="309920"/>
                </a:lnTo>
                <a:lnTo>
                  <a:pt x="368903" y="288623"/>
                </a:lnTo>
                <a:lnTo>
                  <a:pt x="303186" y="265635"/>
                </a:lnTo>
                <a:lnTo>
                  <a:pt x="243010" y="241062"/>
                </a:lnTo>
                <a:lnTo>
                  <a:pt x="188701" y="215008"/>
                </a:lnTo>
                <a:lnTo>
                  <a:pt x="140582" y="187578"/>
                </a:lnTo>
                <a:lnTo>
                  <a:pt x="98976" y="158878"/>
                </a:lnTo>
                <a:lnTo>
                  <a:pt x="64209" y="129013"/>
                </a:lnTo>
                <a:lnTo>
                  <a:pt x="36603" y="98088"/>
                </a:lnTo>
                <a:lnTo>
                  <a:pt x="4175" y="33476"/>
                </a:lnTo>
                <a:lnTo>
                  <a:pt x="0" y="0"/>
                </a:lnTo>
              </a:path>
            </a:pathLst>
          </a:custGeom>
          <a:ln w="3505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83174" y="4004310"/>
            <a:ext cx="2519172" cy="2449067"/>
          </a:xfrm>
          <a:custGeom>
            <a:avLst/>
            <a:gdLst/>
            <a:ahLst/>
            <a:cxnLst/>
            <a:rect l="l" t="t" r="r" b="b"/>
            <a:pathLst>
              <a:path w="2519172" h="2449067">
                <a:moveTo>
                  <a:pt x="0" y="408177"/>
                </a:moveTo>
                <a:lnTo>
                  <a:pt x="16484" y="341970"/>
                </a:lnTo>
                <a:lnTo>
                  <a:pt x="64209" y="279164"/>
                </a:lnTo>
                <a:lnTo>
                  <a:pt x="98976" y="249299"/>
                </a:lnTo>
                <a:lnTo>
                  <a:pt x="140582" y="220599"/>
                </a:lnTo>
                <a:lnTo>
                  <a:pt x="188701" y="193169"/>
                </a:lnTo>
                <a:lnTo>
                  <a:pt x="243010" y="167115"/>
                </a:lnTo>
                <a:lnTo>
                  <a:pt x="303186" y="142542"/>
                </a:lnTo>
                <a:lnTo>
                  <a:pt x="368903" y="119554"/>
                </a:lnTo>
                <a:lnTo>
                  <a:pt x="439838" y="98257"/>
                </a:lnTo>
                <a:lnTo>
                  <a:pt x="515666" y="78756"/>
                </a:lnTo>
                <a:lnTo>
                  <a:pt x="596065" y="61155"/>
                </a:lnTo>
                <a:lnTo>
                  <a:pt x="680709" y="45561"/>
                </a:lnTo>
                <a:lnTo>
                  <a:pt x="769274" y="32077"/>
                </a:lnTo>
                <a:lnTo>
                  <a:pt x="861437" y="20809"/>
                </a:lnTo>
                <a:lnTo>
                  <a:pt x="956874" y="11863"/>
                </a:lnTo>
                <a:lnTo>
                  <a:pt x="1055261" y="5342"/>
                </a:lnTo>
                <a:lnTo>
                  <a:pt x="1156272" y="1353"/>
                </a:lnTo>
                <a:lnTo>
                  <a:pt x="1259585" y="0"/>
                </a:lnTo>
                <a:lnTo>
                  <a:pt x="1362899" y="1353"/>
                </a:lnTo>
                <a:lnTo>
                  <a:pt x="1463910" y="5342"/>
                </a:lnTo>
                <a:lnTo>
                  <a:pt x="1562297" y="11863"/>
                </a:lnTo>
                <a:lnTo>
                  <a:pt x="1657734" y="20809"/>
                </a:lnTo>
                <a:lnTo>
                  <a:pt x="1749897" y="32077"/>
                </a:lnTo>
                <a:lnTo>
                  <a:pt x="1838462" y="45561"/>
                </a:lnTo>
                <a:lnTo>
                  <a:pt x="1923106" y="61155"/>
                </a:lnTo>
                <a:lnTo>
                  <a:pt x="2003505" y="78756"/>
                </a:lnTo>
                <a:lnTo>
                  <a:pt x="2079333" y="98257"/>
                </a:lnTo>
                <a:lnTo>
                  <a:pt x="2150268" y="119554"/>
                </a:lnTo>
                <a:lnTo>
                  <a:pt x="2215985" y="142542"/>
                </a:lnTo>
                <a:lnTo>
                  <a:pt x="2276161" y="167115"/>
                </a:lnTo>
                <a:lnTo>
                  <a:pt x="2330470" y="193169"/>
                </a:lnTo>
                <a:lnTo>
                  <a:pt x="2378589" y="220599"/>
                </a:lnTo>
                <a:lnTo>
                  <a:pt x="2420195" y="249299"/>
                </a:lnTo>
                <a:lnTo>
                  <a:pt x="2454962" y="279164"/>
                </a:lnTo>
                <a:lnTo>
                  <a:pt x="2482568" y="310089"/>
                </a:lnTo>
                <a:lnTo>
                  <a:pt x="2514996" y="374701"/>
                </a:lnTo>
                <a:lnTo>
                  <a:pt x="2519172" y="408177"/>
                </a:lnTo>
                <a:lnTo>
                  <a:pt x="2519172" y="2040889"/>
                </a:lnTo>
                <a:lnTo>
                  <a:pt x="2502687" y="2107097"/>
                </a:lnTo>
                <a:lnTo>
                  <a:pt x="2454962" y="2169903"/>
                </a:lnTo>
                <a:lnTo>
                  <a:pt x="2420195" y="2199768"/>
                </a:lnTo>
                <a:lnTo>
                  <a:pt x="2378589" y="2228468"/>
                </a:lnTo>
                <a:lnTo>
                  <a:pt x="2330470" y="2255898"/>
                </a:lnTo>
                <a:lnTo>
                  <a:pt x="2276161" y="2281952"/>
                </a:lnTo>
                <a:lnTo>
                  <a:pt x="2215985" y="2306525"/>
                </a:lnTo>
                <a:lnTo>
                  <a:pt x="2150268" y="2329513"/>
                </a:lnTo>
                <a:lnTo>
                  <a:pt x="2079333" y="2350810"/>
                </a:lnTo>
                <a:lnTo>
                  <a:pt x="2003505" y="2370311"/>
                </a:lnTo>
                <a:lnTo>
                  <a:pt x="1923106" y="2387912"/>
                </a:lnTo>
                <a:lnTo>
                  <a:pt x="1838462" y="2403506"/>
                </a:lnTo>
                <a:lnTo>
                  <a:pt x="1749897" y="2416990"/>
                </a:lnTo>
                <a:lnTo>
                  <a:pt x="1657734" y="2428258"/>
                </a:lnTo>
                <a:lnTo>
                  <a:pt x="1562297" y="2437204"/>
                </a:lnTo>
                <a:lnTo>
                  <a:pt x="1463910" y="2443725"/>
                </a:lnTo>
                <a:lnTo>
                  <a:pt x="1362899" y="2447714"/>
                </a:lnTo>
                <a:lnTo>
                  <a:pt x="1259585" y="2449067"/>
                </a:lnTo>
                <a:lnTo>
                  <a:pt x="1156272" y="2447714"/>
                </a:lnTo>
                <a:lnTo>
                  <a:pt x="1055261" y="2443725"/>
                </a:lnTo>
                <a:lnTo>
                  <a:pt x="956874" y="2437204"/>
                </a:lnTo>
                <a:lnTo>
                  <a:pt x="861437" y="2428258"/>
                </a:lnTo>
                <a:lnTo>
                  <a:pt x="769274" y="2416990"/>
                </a:lnTo>
                <a:lnTo>
                  <a:pt x="680709" y="2403506"/>
                </a:lnTo>
                <a:lnTo>
                  <a:pt x="596065" y="2387912"/>
                </a:lnTo>
                <a:lnTo>
                  <a:pt x="515666" y="2370311"/>
                </a:lnTo>
                <a:lnTo>
                  <a:pt x="439838" y="2350810"/>
                </a:lnTo>
                <a:lnTo>
                  <a:pt x="368903" y="2329513"/>
                </a:lnTo>
                <a:lnTo>
                  <a:pt x="303186" y="2306525"/>
                </a:lnTo>
                <a:lnTo>
                  <a:pt x="243010" y="2281952"/>
                </a:lnTo>
                <a:lnTo>
                  <a:pt x="188701" y="2255898"/>
                </a:lnTo>
                <a:lnTo>
                  <a:pt x="140582" y="2228468"/>
                </a:lnTo>
                <a:lnTo>
                  <a:pt x="98976" y="2199768"/>
                </a:lnTo>
                <a:lnTo>
                  <a:pt x="64209" y="2169903"/>
                </a:lnTo>
                <a:lnTo>
                  <a:pt x="36603" y="2138978"/>
                </a:lnTo>
                <a:lnTo>
                  <a:pt x="4175" y="2074366"/>
                </a:lnTo>
                <a:lnTo>
                  <a:pt x="0" y="2040889"/>
                </a:lnTo>
                <a:lnTo>
                  <a:pt x="0" y="408177"/>
                </a:lnTo>
                <a:close/>
              </a:path>
            </a:pathLst>
          </a:custGeom>
          <a:ln w="3505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6696" y="3874007"/>
            <a:ext cx="1770888" cy="2592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2604" y="4785360"/>
            <a:ext cx="1719072" cy="1280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67562" y="3932681"/>
            <a:ext cx="1629156" cy="2450592"/>
          </a:xfrm>
          <a:custGeom>
            <a:avLst/>
            <a:gdLst/>
            <a:ahLst/>
            <a:cxnLst/>
            <a:rect l="l" t="t" r="r" b="b"/>
            <a:pathLst>
              <a:path w="1629156" h="2450592">
                <a:moveTo>
                  <a:pt x="0" y="408432"/>
                </a:moveTo>
                <a:lnTo>
                  <a:pt x="0" y="2042160"/>
                </a:lnTo>
                <a:lnTo>
                  <a:pt x="2700" y="2075656"/>
                </a:lnTo>
                <a:lnTo>
                  <a:pt x="23676" y="2140308"/>
                </a:lnTo>
                <a:lnTo>
                  <a:pt x="64019" y="2201137"/>
                </a:lnTo>
                <a:lnTo>
                  <a:pt x="90930" y="2229855"/>
                </a:lnTo>
                <a:lnTo>
                  <a:pt x="122053" y="2257301"/>
                </a:lnTo>
                <a:lnTo>
                  <a:pt x="157179" y="2283372"/>
                </a:lnTo>
                <a:lnTo>
                  <a:pt x="196098" y="2307960"/>
                </a:lnTo>
                <a:lnTo>
                  <a:pt x="238601" y="2330962"/>
                </a:lnTo>
                <a:lnTo>
                  <a:pt x="284477" y="2352273"/>
                </a:lnTo>
                <a:lnTo>
                  <a:pt x="333518" y="2371786"/>
                </a:lnTo>
                <a:lnTo>
                  <a:pt x="385513" y="2389398"/>
                </a:lnTo>
                <a:lnTo>
                  <a:pt x="440252" y="2405002"/>
                </a:lnTo>
                <a:lnTo>
                  <a:pt x="497526" y="2418494"/>
                </a:lnTo>
                <a:lnTo>
                  <a:pt x="557125" y="2429769"/>
                </a:lnTo>
                <a:lnTo>
                  <a:pt x="618840" y="2438721"/>
                </a:lnTo>
                <a:lnTo>
                  <a:pt x="682460" y="2445246"/>
                </a:lnTo>
                <a:lnTo>
                  <a:pt x="747776" y="2449238"/>
                </a:lnTo>
                <a:lnTo>
                  <a:pt x="814577" y="2450592"/>
                </a:lnTo>
                <a:lnTo>
                  <a:pt x="881379" y="2449238"/>
                </a:lnTo>
                <a:lnTo>
                  <a:pt x="946695" y="2445246"/>
                </a:lnTo>
                <a:lnTo>
                  <a:pt x="1010315" y="2438721"/>
                </a:lnTo>
                <a:lnTo>
                  <a:pt x="1072030" y="2429769"/>
                </a:lnTo>
                <a:lnTo>
                  <a:pt x="1131629" y="2418494"/>
                </a:lnTo>
                <a:lnTo>
                  <a:pt x="1188903" y="2405002"/>
                </a:lnTo>
                <a:lnTo>
                  <a:pt x="1243642" y="2389398"/>
                </a:lnTo>
                <a:lnTo>
                  <a:pt x="1295637" y="2371786"/>
                </a:lnTo>
                <a:lnTo>
                  <a:pt x="1344678" y="2352273"/>
                </a:lnTo>
                <a:lnTo>
                  <a:pt x="1390554" y="2330962"/>
                </a:lnTo>
                <a:lnTo>
                  <a:pt x="1433057" y="2307960"/>
                </a:lnTo>
                <a:lnTo>
                  <a:pt x="1471976" y="2283372"/>
                </a:lnTo>
                <a:lnTo>
                  <a:pt x="1507102" y="2257301"/>
                </a:lnTo>
                <a:lnTo>
                  <a:pt x="1538225" y="2229855"/>
                </a:lnTo>
                <a:lnTo>
                  <a:pt x="1565136" y="2201137"/>
                </a:lnTo>
                <a:lnTo>
                  <a:pt x="1605479" y="2140308"/>
                </a:lnTo>
                <a:lnTo>
                  <a:pt x="1626455" y="2075656"/>
                </a:lnTo>
                <a:lnTo>
                  <a:pt x="1629156" y="2042160"/>
                </a:lnTo>
                <a:lnTo>
                  <a:pt x="1629156" y="408432"/>
                </a:lnTo>
                <a:lnTo>
                  <a:pt x="1618493" y="342186"/>
                </a:lnTo>
                <a:lnTo>
                  <a:pt x="1587623" y="279343"/>
                </a:lnTo>
                <a:lnTo>
                  <a:pt x="1538225" y="220742"/>
                </a:lnTo>
                <a:lnTo>
                  <a:pt x="1507102" y="193295"/>
                </a:lnTo>
                <a:lnTo>
                  <a:pt x="1471976" y="167225"/>
                </a:lnTo>
                <a:lnTo>
                  <a:pt x="1433057" y="142636"/>
                </a:lnTo>
                <a:lnTo>
                  <a:pt x="1390554" y="119634"/>
                </a:lnTo>
                <a:lnTo>
                  <a:pt x="1344678" y="98323"/>
                </a:lnTo>
                <a:lnTo>
                  <a:pt x="1295637" y="78809"/>
                </a:lnTo>
                <a:lnTo>
                  <a:pt x="1243642" y="61196"/>
                </a:lnTo>
                <a:lnTo>
                  <a:pt x="1188903" y="45591"/>
                </a:lnTo>
                <a:lnTo>
                  <a:pt x="1131629" y="32099"/>
                </a:lnTo>
                <a:lnTo>
                  <a:pt x="1072030" y="20823"/>
                </a:lnTo>
                <a:lnTo>
                  <a:pt x="1010315" y="11871"/>
                </a:lnTo>
                <a:lnTo>
                  <a:pt x="946695" y="5346"/>
                </a:lnTo>
                <a:lnTo>
                  <a:pt x="881379" y="1354"/>
                </a:lnTo>
                <a:lnTo>
                  <a:pt x="814577" y="0"/>
                </a:lnTo>
                <a:lnTo>
                  <a:pt x="747776" y="1354"/>
                </a:lnTo>
                <a:lnTo>
                  <a:pt x="682460" y="5346"/>
                </a:lnTo>
                <a:lnTo>
                  <a:pt x="618840" y="11871"/>
                </a:lnTo>
                <a:lnTo>
                  <a:pt x="557125" y="20823"/>
                </a:lnTo>
                <a:lnTo>
                  <a:pt x="497526" y="32099"/>
                </a:lnTo>
                <a:lnTo>
                  <a:pt x="440252" y="45591"/>
                </a:lnTo>
                <a:lnTo>
                  <a:pt x="385513" y="61196"/>
                </a:lnTo>
                <a:lnTo>
                  <a:pt x="333518" y="78809"/>
                </a:lnTo>
                <a:lnTo>
                  <a:pt x="284477" y="98323"/>
                </a:lnTo>
                <a:lnTo>
                  <a:pt x="238601" y="119634"/>
                </a:lnTo>
                <a:lnTo>
                  <a:pt x="196098" y="142636"/>
                </a:lnTo>
                <a:lnTo>
                  <a:pt x="157179" y="167225"/>
                </a:lnTo>
                <a:lnTo>
                  <a:pt x="122053" y="193295"/>
                </a:lnTo>
                <a:lnTo>
                  <a:pt x="90930" y="220742"/>
                </a:lnTo>
                <a:lnTo>
                  <a:pt x="64019" y="249459"/>
                </a:lnTo>
                <a:lnTo>
                  <a:pt x="23676" y="310287"/>
                </a:lnTo>
                <a:lnTo>
                  <a:pt x="2700" y="374936"/>
                </a:lnTo>
                <a:lnTo>
                  <a:pt x="0" y="408432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2" y="4341114"/>
            <a:ext cx="1629156" cy="408431"/>
          </a:xfrm>
          <a:custGeom>
            <a:avLst/>
            <a:gdLst/>
            <a:ahLst/>
            <a:cxnLst/>
            <a:rect l="l" t="t" r="r" b="b"/>
            <a:pathLst>
              <a:path w="1629156" h="408432">
                <a:moveTo>
                  <a:pt x="1629156" y="0"/>
                </a:moveTo>
                <a:lnTo>
                  <a:pt x="1618493" y="66245"/>
                </a:lnTo>
                <a:lnTo>
                  <a:pt x="1587623" y="129088"/>
                </a:lnTo>
                <a:lnTo>
                  <a:pt x="1538225" y="187689"/>
                </a:lnTo>
                <a:lnTo>
                  <a:pt x="1507102" y="215136"/>
                </a:lnTo>
                <a:lnTo>
                  <a:pt x="1471976" y="241206"/>
                </a:lnTo>
                <a:lnTo>
                  <a:pt x="1433057" y="265795"/>
                </a:lnTo>
                <a:lnTo>
                  <a:pt x="1390554" y="288798"/>
                </a:lnTo>
                <a:lnTo>
                  <a:pt x="1344678" y="310108"/>
                </a:lnTo>
                <a:lnTo>
                  <a:pt x="1295637" y="329622"/>
                </a:lnTo>
                <a:lnTo>
                  <a:pt x="1243642" y="347235"/>
                </a:lnTo>
                <a:lnTo>
                  <a:pt x="1188903" y="362840"/>
                </a:lnTo>
                <a:lnTo>
                  <a:pt x="1131629" y="376332"/>
                </a:lnTo>
                <a:lnTo>
                  <a:pt x="1072030" y="387608"/>
                </a:lnTo>
                <a:lnTo>
                  <a:pt x="1010315" y="396560"/>
                </a:lnTo>
                <a:lnTo>
                  <a:pt x="946695" y="403085"/>
                </a:lnTo>
                <a:lnTo>
                  <a:pt x="881379" y="407077"/>
                </a:lnTo>
                <a:lnTo>
                  <a:pt x="814577" y="408431"/>
                </a:lnTo>
                <a:lnTo>
                  <a:pt x="747776" y="407077"/>
                </a:lnTo>
                <a:lnTo>
                  <a:pt x="682460" y="403085"/>
                </a:lnTo>
                <a:lnTo>
                  <a:pt x="618840" y="396560"/>
                </a:lnTo>
                <a:lnTo>
                  <a:pt x="557125" y="387608"/>
                </a:lnTo>
                <a:lnTo>
                  <a:pt x="497526" y="376332"/>
                </a:lnTo>
                <a:lnTo>
                  <a:pt x="440252" y="362840"/>
                </a:lnTo>
                <a:lnTo>
                  <a:pt x="385513" y="347235"/>
                </a:lnTo>
                <a:lnTo>
                  <a:pt x="333518" y="329622"/>
                </a:lnTo>
                <a:lnTo>
                  <a:pt x="284477" y="310108"/>
                </a:lnTo>
                <a:lnTo>
                  <a:pt x="238601" y="288798"/>
                </a:lnTo>
                <a:lnTo>
                  <a:pt x="196098" y="265795"/>
                </a:lnTo>
                <a:lnTo>
                  <a:pt x="157179" y="241206"/>
                </a:lnTo>
                <a:lnTo>
                  <a:pt x="122053" y="215136"/>
                </a:lnTo>
                <a:lnTo>
                  <a:pt x="90930" y="187689"/>
                </a:lnTo>
                <a:lnTo>
                  <a:pt x="64019" y="158972"/>
                </a:lnTo>
                <a:lnTo>
                  <a:pt x="23676" y="98144"/>
                </a:lnTo>
                <a:lnTo>
                  <a:pt x="2700" y="33495"/>
                </a:lnTo>
                <a:lnTo>
                  <a:pt x="0" y="0"/>
                </a:lnTo>
              </a:path>
            </a:pathLst>
          </a:custGeom>
          <a:ln w="3505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7562" y="3932681"/>
            <a:ext cx="1629156" cy="2450592"/>
          </a:xfrm>
          <a:custGeom>
            <a:avLst/>
            <a:gdLst/>
            <a:ahLst/>
            <a:cxnLst/>
            <a:rect l="l" t="t" r="r" b="b"/>
            <a:pathLst>
              <a:path w="1629156" h="2450592">
                <a:moveTo>
                  <a:pt x="0" y="408432"/>
                </a:moveTo>
                <a:lnTo>
                  <a:pt x="10662" y="342186"/>
                </a:lnTo>
                <a:lnTo>
                  <a:pt x="41532" y="279343"/>
                </a:lnTo>
                <a:lnTo>
                  <a:pt x="90930" y="220742"/>
                </a:lnTo>
                <a:lnTo>
                  <a:pt x="122053" y="193295"/>
                </a:lnTo>
                <a:lnTo>
                  <a:pt x="157179" y="167225"/>
                </a:lnTo>
                <a:lnTo>
                  <a:pt x="196098" y="142636"/>
                </a:lnTo>
                <a:lnTo>
                  <a:pt x="238601" y="119634"/>
                </a:lnTo>
                <a:lnTo>
                  <a:pt x="284477" y="98323"/>
                </a:lnTo>
                <a:lnTo>
                  <a:pt x="333518" y="78809"/>
                </a:lnTo>
                <a:lnTo>
                  <a:pt x="385513" y="61196"/>
                </a:lnTo>
                <a:lnTo>
                  <a:pt x="440252" y="45591"/>
                </a:lnTo>
                <a:lnTo>
                  <a:pt x="497526" y="32099"/>
                </a:lnTo>
                <a:lnTo>
                  <a:pt x="557125" y="20823"/>
                </a:lnTo>
                <a:lnTo>
                  <a:pt x="618840" y="11871"/>
                </a:lnTo>
                <a:lnTo>
                  <a:pt x="682460" y="5346"/>
                </a:lnTo>
                <a:lnTo>
                  <a:pt x="747776" y="1354"/>
                </a:lnTo>
                <a:lnTo>
                  <a:pt x="814577" y="0"/>
                </a:lnTo>
                <a:lnTo>
                  <a:pt x="881379" y="1354"/>
                </a:lnTo>
                <a:lnTo>
                  <a:pt x="946695" y="5346"/>
                </a:lnTo>
                <a:lnTo>
                  <a:pt x="1010315" y="11871"/>
                </a:lnTo>
                <a:lnTo>
                  <a:pt x="1072030" y="20823"/>
                </a:lnTo>
                <a:lnTo>
                  <a:pt x="1131629" y="32099"/>
                </a:lnTo>
                <a:lnTo>
                  <a:pt x="1188903" y="45591"/>
                </a:lnTo>
                <a:lnTo>
                  <a:pt x="1243642" y="61196"/>
                </a:lnTo>
                <a:lnTo>
                  <a:pt x="1295637" y="78809"/>
                </a:lnTo>
                <a:lnTo>
                  <a:pt x="1344678" y="98323"/>
                </a:lnTo>
                <a:lnTo>
                  <a:pt x="1390554" y="119634"/>
                </a:lnTo>
                <a:lnTo>
                  <a:pt x="1433057" y="142636"/>
                </a:lnTo>
                <a:lnTo>
                  <a:pt x="1471976" y="167225"/>
                </a:lnTo>
                <a:lnTo>
                  <a:pt x="1507102" y="193295"/>
                </a:lnTo>
                <a:lnTo>
                  <a:pt x="1538225" y="220742"/>
                </a:lnTo>
                <a:lnTo>
                  <a:pt x="1565136" y="249459"/>
                </a:lnTo>
                <a:lnTo>
                  <a:pt x="1605479" y="310287"/>
                </a:lnTo>
                <a:lnTo>
                  <a:pt x="1626455" y="374936"/>
                </a:lnTo>
                <a:lnTo>
                  <a:pt x="1629156" y="408432"/>
                </a:lnTo>
                <a:lnTo>
                  <a:pt x="1629156" y="2042160"/>
                </a:lnTo>
                <a:lnTo>
                  <a:pt x="1618493" y="2108408"/>
                </a:lnTo>
                <a:lnTo>
                  <a:pt x="1587623" y="2171253"/>
                </a:lnTo>
                <a:lnTo>
                  <a:pt x="1538225" y="2229855"/>
                </a:lnTo>
                <a:lnTo>
                  <a:pt x="1507102" y="2257301"/>
                </a:lnTo>
                <a:lnTo>
                  <a:pt x="1471976" y="2283372"/>
                </a:lnTo>
                <a:lnTo>
                  <a:pt x="1433057" y="2307960"/>
                </a:lnTo>
                <a:lnTo>
                  <a:pt x="1390554" y="2330962"/>
                </a:lnTo>
                <a:lnTo>
                  <a:pt x="1344678" y="2352273"/>
                </a:lnTo>
                <a:lnTo>
                  <a:pt x="1295637" y="2371786"/>
                </a:lnTo>
                <a:lnTo>
                  <a:pt x="1243642" y="2389398"/>
                </a:lnTo>
                <a:lnTo>
                  <a:pt x="1188903" y="2405002"/>
                </a:lnTo>
                <a:lnTo>
                  <a:pt x="1131629" y="2418494"/>
                </a:lnTo>
                <a:lnTo>
                  <a:pt x="1072030" y="2429769"/>
                </a:lnTo>
                <a:lnTo>
                  <a:pt x="1010315" y="2438721"/>
                </a:lnTo>
                <a:lnTo>
                  <a:pt x="946695" y="2445246"/>
                </a:lnTo>
                <a:lnTo>
                  <a:pt x="881379" y="2449238"/>
                </a:lnTo>
                <a:lnTo>
                  <a:pt x="814577" y="2450592"/>
                </a:lnTo>
                <a:lnTo>
                  <a:pt x="747776" y="2449238"/>
                </a:lnTo>
                <a:lnTo>
                  <a:pt x="682460" y="2445246"/>
                </a:lnTo>
                <a:lnTo>
                  <a:pt x="618840" y="2438721"/>
                </a:lnTo>
                <a:lnTo>
                  <a:pt x="557125" y="2429769"/>
                </a:lnTo>
                <a:lnTo>
                  <a:pt x="497526" y="2418494"/>
                </a:lnTo>
                <a:lnTo>
                  <a:pt x="440252" y="2405002"/>
                </a:lnTo>
                <a:lnTo>
                  <a:pt x="385513" y="2389398"/>
                </a:lnTo>
                <a:lnTo>
                  <a:pt x="333518" y="2371786"/>
                </a:lnTo>
                <a:lnTo>
                  <a:pt x="284477" y="2352273"/>
                </a:lnTo>
                <a:lnTo>
                  <a:pt x="238601" y="2330962"/>
                </a:lnTo>
                <a:lnTo>
                  <a:pt x="196098" y="2307960"/>
                </a:lnTo>
                <a:lnTo>
                  <a:pt x="157179" y="2283372"/>
                </a:lnTo>
                <a:lnTo>
                  <a:pt x="122053" y="2257301"/>
                </a:lnTo>
                <a:lnTo>
                  <a:pt x="90930" y="2229855"/>
                </a:lnTo>
                <a:lnTo>
                  <a:pt x="64019" y="2201137"/>
                </a:lnTo>
                <a:lnTo>
                  <a:pt x="23676" y="2140308"/>
                </a:lnTo>
                <a:lnTo>
                  <a:pt x="2700" y="2075656"/>
                </a:lnTo>
                <a:lnTo>
                  <a:pt x="0" y="2042160"/>
                </a:lnTo>
                <a:lnTo>
                  <a:pt x="0" y="408432"/>
                </a:lnTo>
                <a:close/>
              </a:path>
            </a:pathLst>
          </a:custGeom>
          <a:ln w="3505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69514" y="4991354"/>
            <a:ext cx="2340864" cy="220471"/>
          </a:xfrm>
          <a:custGeom>
            <a:avLst/>
            <a:gdLst/>
            <a:ahLst/>
            <a:cxnLst/>
            <a:rect l="l" t="t" r="r" b="b"/>
            <a:pathLst>
              <a:path w="2340864" h="220472">
                <a:moveTo>
                  <a:pt x="0" y="0"/>
                </a:moveTo>
                <a:lnTo>
                  <a:pt x="0" y="220472"/>
                </a:lnTo>
                <a:lnTo>
                  <a:pt x="2340864" y="220472"/>
                </a:lnTo>
                <a:lnTo>
                  <a:pt x="2340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69514" y="5322062"/>
            <a:ext cx="2340864" cy="220472"/>
          </a:xfrm>
          <a:custGeom>
            <a:avLst/>
            <a:gdLst/>
            <a:ahLst/>
            <a:cxnLst/>
            <a:rect l="l" t="t" r="r" b="b"/>
            <a:pathLst>
              <a:path w="2340864" h="220472">
                <a:moveTo>
                  <a:pt x="0" y="0"/>
                </a:moveTo>
                <a:lnTo>
                  <a:pt x="0" y="220472"/>
                </a:lnTo>
                <a:lnTo>
                  <a:pt x="2340864" y="220472"/>
                </a:lnTo>
                <a:lnTo>
                  <a:pt x="2340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69514" y="4991354"/>
            <a:ext cx="2340864" cy="220471"/>
          </a:xfrm>
          <a:custGeom>
            <a:avLst/>
            <a:gdLst/>
            <a:ahLst/>
            <a:cxnLst/>
            <a:rect l="l" t="t" r="r" b="b"/>
            <a:pathLst>
              <a:path w="2340864" h="220472">
                <a:moveTo>
                  <a:pt x="0" y="0"/>
                </a:moveTo>
                <a:lnTo>
                  <a:pt x="2340864" y="0"/>
                </a:lnTo>
                <a:lnTo>
                  <a:pt x="2340864" y="220472"/>
                </a:lnTo>
                <a:lnTo>
                  <a:pt x="0" y="220472"/>
                </a:lnTo>
                <a:lnTo>
                  <a:pt x="0" y="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69514" y="5322062"/>
            <a:ext cx="2340864" cy="220472"/>
          </a:xfrm>
          <a:custGeom>
            <a:avLst/>
            <a:gdLst/>
            <a:ahLst/>
            <a:cxnLst/>
            <a:rect l="l" t="t" r="r" b="b"/>
            <a:pathLst>
              <a:path w="2340864" h="220472">
                <a:moveTo>
                  <a:pt x="0" y="0"/>
                </a:moveTo>
                <a:lnTo>
                  <a:pt x="2340864" y="0"/>
                </a:lnTo>
                <a:lnTo>
                  <a:pt x="2340864" y="220472"/>
                </a:lnTo>
                <a:lnTo>
                  <a:pt x="0" y="220472"/>
                </a:lnTo>
                <a:lnTo>
                  <a:pt x="0" y="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90672" y="3710940"/>
            <a:ext cx="2097024" cy="1248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78708" y="3806952"/>
            <a:ext cx="1450848" cy="1085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37824" y="3720784"/>
            <a:ext cx="2001967" cy="1152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37824" y="3720784"/>
            <a:ext cx="2001967" cy="1152584"/>
          </a:xfrm>
          <a:custGeom>
            <a:avLst/>
            <a:gdLst/>
            <a:ahLst/>
            <a:cxnLst/>
            <a:rect l="l" t="t" r="r" b="b"/>
            <a:pathLst>
              <a:path w="2001967" h="1152584">
                <a:moveTo>
                  <a:pt x="182082" y="379537"/>
                </a:moveTo>
                <a:lnTo>
                  <a:pt x="179657" y="359511"/>
                </a:lnTo>
                <a:lnTo>
                  <a:pt x="179308" y="339714"/>
                </a:lnTo>
                <a:lnTo>
                  <a:pt x="180967" y="320217"/>
                </a:lnTo>
                <a:lnTo>
                  <a:pt x="184564" y="301092"/>
                </a:lnTo>
                <a:lnTo>
                  <a:pt x="190032" y="282409"/>
                </a:lnTo>
                <a:lnTo>
                  <a:pt x="197300" y="264240"/>
                </a:lnTo>
                <a:lnTo>
                  <a:pt x="206301" y="246655"/>
                </a:lnTo>
                <a:lnTo>
                  <a:pt x="216966" y="229725"/>
                </a:lnTo>
                <a:lnTo>
                  <a:pt x="229225" y="213522"/>
                </a:lnTo>
                <a:lnTo>
                  <a:pt x="243011" y="198117"/>
                </a:lnTo>
                <a:lnTo>
                  <a:pt x="258253" y="183580"/>
                </a:lnTo>
                <a:lnTo>
                  <a:pt x="274885" y="169984"/>
                </a:lnTo>
                <a:lnTo>
                  <a:pt x="292836" y="157397"/>
                </a:lnTo>
                <a:lnTo>
                  <a:pt x="312038" y="145893"/>
                </a:lnTo>
                <a:lnTo>
                  <a:pt x="332423" y="135542"/>
                </a:lnTo>
                <a:lnTo>
                  <a:pt x="353920" y="126414"/>
                </a:lnTo>
                <a:lnTo>
                  <a:pt x="376463" y="118582"/>
                </a:lnTo>
                <a:lnTo>
                  <a:pt x="399982" y="112116"/>
                </a:lnTo>
                <a:lnTo>
                  <a:pt x="424407" y="107087"/>
                </a:lnTo>
                <a:lnTo>
                  <a:pt x="449671" y="103566"/>
                </a:lnTo>
                <a:lnTo>
                  <a:pt x="475428" y="101674"/>
                </a:lnTo>
                <a:lnTo>
                  <a:pt x="488306" y="101356"/>
                </a:lnTo>
                <a:lnTo>
                  <a:pt x="501161" y="101453"/>
                </a:lnTo>
                <a:lnTo>
                  <a:pt x="526743" y="102880"/>
                </a:lnTo>
                <a:lnTo>
                  <a:pt x="552045" y="105937"/>
                </a:lnTo>
                <a:lnTo>
                  <a:pt x="576939" y="110603"/>
                </a:lnTo>
                <a:lnTo>
                  <a:pt x="601296" y="116858"/>
                </a:lnTo>
                <a:lnTo>
                  <a:pt x="624988" y="124682"/>
                </a:lnTo>
                <a:lnTo>
                  <a:pt x="647888" y="134054"/>
                </a:lnTo>
                <a:lnTo>
                  <a:pt x="649823" y="134935"/>
                </a:lnTo>
                <a:lnTo>
                  <a:pt x="660050" y="121204"/>
                </a:lnTo>
                <a:lnTo>
                  <a:pt x="671472" y="108372"/>
                </a:lnTo>
                <a:lnTo>
                  <a:pt x="684002" y="96460"/>
                </a:lnTo>
                <a:lnTo>
                  <a:pt x="697555" y="85489"/>
                </a:lnTo>
                <a:lnTo>
                  <a:pt x="712045" y="75479"/>
                </a:lnTo>
                <a:lnTo>
                  <a:pt x="727387" y="66451"/>
                </a:lnTo>
                <a:lnTo>
                  <a:pt x="743495" y="58425"/>
                </a:lnTo>
                <a:lnTo>
                  <a:pt x="760283" y="51423"/>
                </a:lnTo>
                <a:lnTo>
                  <a:pt x="777665" y="45466"/>
                </a:lnTo>
                <a:lnTo>
                  <a:pt x="795556" y="40574"/>
                </a:lnTo>
                <a:lnTo>
                  <a:pt x="813870" y="36767"/>
                </a:lnTo>
                <a:lnTo>
                  <a:pt x="832521" y="34067"/>
                </a:lnTo>
                <a:lnTo>
                  <a:pt x="851423" y="32495"/>
                </a:lnTo>
                <a:lnTo>
                  <a:pt x="870491" y="32070"/>
                </a:lnTo>
                <a:lnTo>
                  <a:pt x="889639" y="32815"/>
                </a:lnTo>
                <a:lnTo>
                  <a:pt x="908781" y="34749"/>
                </a:lnTo>
                <a:lnTo>
                  <a:pt x="927832" y="37893"/>
                </a:lnTo>
                <a:lnTo>
                  <a:pt x="946706" y="42269"/>
                </a:lnTo>
                <a:lnTo>
                  <a:pt x="965317" y="47897"/>
                </a:lnTo>
                <a:lnTo>
                  <a:pt x="983579" y="54798"/>
                </a:lnTo>
                <a:lnTo>
                  <a:pt x="995509" y="60090"/>
                </a:lnTo>
                <a:lnTo>
                  <a:pt x="1007024" y="65882"/>
                </a:lnTo>
                <a:lnTo>
                  <a:pt x="1018104" y="72168"/>
                </a:lnTo>
                <a:lnTo>
                  <a:pt x="1038872" y="86199"/>
                </a:lnTo>
                <a:lnTo>
                  <a:pt x="1040983" y="87818"/>
                </a:lnTo>
                <a:lnTo>
                  <a:pt x="1048976" y="76415"/>
                </a:lnTo>
                <a:lnTo>
                  <a:pt x="1057971" y="65729"/>
                </a:lnTo>
                <a:lnTo>
                  <a:pt x="1067899" y="55776"/>
                </a:lnTo>
                <a:lnTo>
                  <a:pt x="1078691" y="46576"/>
                </a:lnTo>
                <a:lnTo>
                  <a:pt x="1090277" y="38147"/>
                </a:lnTo>
                <a:lnTo>
                  <a:pt x="1102588" y="30506"/>
                </a:lnTo>
                <a:lnTo>
                  <a:pt x="1115553" y="23674"/>
                </a:lnTo>
                <a:lnTo>
                  <a:pt x="1129103" y="17667"/>
                </a:lnTo>
                <a:lnTo>
                  <a:pt x="1143169" y="12504"/>
                </a:lnTo>
                <a:lnTo>
                  <a:pt x="1157681" y="8204"/>
                </a:lnTo>
                <a:lnTo>
                  <a:pt x="1172568" y="4786"/>
                </a:lnTo>
                <a:lnTo>
                  <a:pt x="1187763" y="2266"/>
                </a:lnTo>
                <a:lnTo>
                  <a:pt x="1203194" y="665"/>
                </a:lnTo>
                <a:lnTo>
                  <a:pt x="1218793" y="0"/>
                </a:lnTo>
                <a:lnTo>
                  <a:pt x="1234490" y="289"/>
                </a:lnTo>
                <a:lnTo>
                  <a:pt x="1250214" y="1551"/>
                </a:lnTo>
                <a:lnTo>
                  <a:pt x="1265897" y="3805"/>
                </a:lnTo>
                <a:lnTo>
                  <a:pt x="1281469" y="7068"/>
                </a:lnTo>
                <a:lnTo>
                  <a:pt x="1296861" y="11360"/>
                </a:lnTo>
                <a:lnTo>
                  <a:pt x="1312001" y="16698"/>
                </a:lnTo>
                <a:lnTo>
                  <a:pt x="1324272" y="21927"/>
                </a:lnTo>
                <a:lnTo>
                  <a:pt x="1336030" y="27796"/>
                </a:lnTo>
                <a:lnTo>
                  <a:pt x="1347231" y="34281"/>
                </a:lnTo>
                <a:lnTo>
                  <a:pt x="1357835" y="41357"/>
                </a:lnTo>
                <a:lnTo>
                  <a:pt x="1367797" y="49002"/>
                </a:lnTo>
                <a:lnTo>
                  <a:pt x="1377078" y="57192"/>
                </a:lnTo>
                <a:lnTo>
                  <a:pt x="1382359" y="62418"/>
                </a:lnTo>
                <a:lnTo>
                  <a:pt x="1394865" y="51798"/>
                </a:lnTo>
                <a:lnTo>
                  <a:pt x="1408212" y="42156"/>
                </a:lnTo>
                <a:lnTo>
                  <a:pt x="1422318" y="33496"/>
                </a:lnTo>
                <a:lnTo>
                  <a:pt x="1437100" y="25824"/>
                </a:lnTo>
                <a:lnTo>
                  <a:pt x="1452479" y="19146"/>
                </a:lnTo>
                <a:lnTo>
                  <a:pt x="1468372" y="13467"/>
                </a:lnTo>
                <a:lnTo>
                  <a:pt x="1484698" y="8793"/>
                </a:lnTo>
                <a:lnTo>
                  <a:pt x="1501376" y="5129"/>
                </a:lnTo>
                <a:lnTo>
                  <a:pt x="1518323" y="2481"/>
                </a:lnTo>
                <a:lnTo>
                  <a:pt x="1535458" y="854"/>
                </a:lnTo>
                <a:lnTo>
                  <a:pt x="1552700" y="254"/>
                </a:lnTo>
                <a:lnTo>
                  <a:pt x="1569967" y="686"/>
                </a:lnTo>
                <a:lnTo>
                  <a:pt x="1587177" y="2156"/>
                </a:lnTo>
                <a:lnTo>
                  <a:pt x="1604250" y="4670"/>
                </a:lnTo>
                <a:lnTo>
                  <a:pt x="1621104" y="8232"/>
                </a:lnTo>
                <a:lnTo>
                  <a:pt x="1637656" y="12849"/>
                </a:lnTo>
                <a:lnTo>
                  <a:pt x="1653826" y="18526"/>
                </a:lnTo>
                <a:lnTo>
                  <a:pt x="1669531" y="25268"/>
                </a:lnTo>
                <a:lnTo>
                  <a:pt x="1684691" y="33081"/>
                </a:lnTo>
                <a:lnTo>
                  <a:pt x="1699224" y="41971"/>
                </a:lnTo>
                <a:lnTo>
                  <a:pt x="1710706" y="50126"/>
                </a:lnTo>
                <a:lnTo>
                  <a:pt x="1721389" y="58836"/>
                </a:lnTo>
                <a:lnTo>
                  <a:pt x="1731247" y="68065"/>
                </a:lnTo>
                <a:lnTo>
                  <a:pt x="1740253" y="77776"/>
                </a:lnTo>
                <a:lnTo>
                  <a:pt x="1748382" y="87930"/>
                </a:lnTo>
                <a:lnTo>
                  <a:pt x="1755608" y="98491"/>
                </a:lnTo>
                <a:lnTo>
                  <a:pt x="1767246" y="120683"/>
                </a:lnTo>
                <a:lnTo>
                  <a:pt x="1774957" y="144056"/>
                </a:lnTo>
                <a:lnTo>
                  <a:pt x="1775170" y="144968"/>
                </a:lnTo>
                <a:lnTo>
                  <a:pt x="1794494" y="149774"/>
                </a:lnTo>
                <a:lnTo>
                  <a:pt x="1812963" y="155695"/>
                </a:lnTo>
                <a:lnTo>
                  <a:pt x="1830533" y="162669"/>
                </a:lnTo>
                <a:lnTo>
                  <a:pt x="1847160" y="170635"/>
                </a:lnTo>
                <a:lnTo>
                  <a:pt x="1862798" y="179531"/>
                </a:lnTo>
                <a:lnTo>
                  <a:pt x="1877404" y="189298"/>
                </a:lnTo>
                <a:lnTo>
                  <a:pt x="1890931" y="199872"/>
                </a:lnTo>
                <a:lnTo>
                  <a:pt x="1903337" y="211195"/>
                </a:lnTo>
                <a:lnTo>
                  <a:pt x="1914575" y="223203"/>
                </a:lnTo>
                <a:lnTo>
                  <a:pt x="1924602" y="235836"/>
                </a:lnTo>
                <a:lnTo>
                  <a:pt x="1933372" y="249033"/>
                </a:lnTo>
                <a:lnTo>
                  <a:pt x="1940841" y="262733"/>
                </a:lnTo>
                <a:lnTo>
                  <a:pt x="1946965" y="276875"/>
                </a:lnTo>
                <a:lnTo>
                  <a:pt x="1951698" y="291397"/>
                </a:lnTo>
                <a:lnTo>
                  <a:pt x="1954996" y="306238"/>
                </a:lnTo>
                <a:lnTo>
                  <a:pt x="1956815" y="321337"/>
                </a:lnTo>
                <a:lnTo>
                  <a:pt x="1957109" y="336633"/>
                </a:lnTo>
                <a:lnTo>
                  <a:pt x="1955834" y="352065"/>
                </a:lnTo>
                <a:lnTo>
                  <a:pt x="1952945" y="367572"/>
                </a:lnTo>
                <a:lnTo>
                  <a:pt x="1948398" y="383093"/>
                </a:lnTo>
                <a:lnTo>
                  <a:pt x="1943872" y="394800"/>
                </a:lnTo>
                <a:lnTo>
                  <a:pt x="1938314" y="406349"/>
                </a:lnTo>
                <a:lnTo>
                  <a:pt x="1937095" y="408620"/>
                </a:lnTo>
                <a:lnTo>
                  <a:pt x="1951944" y="425109"/>
                </a:lnTo>
                <a:lnTo>
                  <a:pt x="1964837" y="442208"/>
                </a:lnTo>
                <a:lnTo>
                  <a:pt x="1975790" y="459830"/>
                </a:lnTo>
                <a:lnTo>
                  <a:pt x="1984817" y="477884"/>
                </a:lnTo>
                <a:lnTo>
                  <a:pt x="1991934" y="496283"/>
                </a:lnTo>
                <a:lnTo>
                  <a:pt x="1997154" y="514938"/>
                </a:lnTo>
                <a:lnTo>
                  <a:pt x="2000494" y="533760"/>
                </a:lnTo>
                <a:lnTo>
                  <a:pt x="2001967" y="552660"/>
                </a:lnTo>
                <a:lnTo>
                  <a:pt x="2001588" y="571550"/>
                </a:lnTo>
                <a:lnTo>
                  <a:pt x="1999373" y="590341"/>
                </a:lnTo>
                <a:lnTo>
                  <a:pt x="1995335" y="608944"/>
                </a:lnTo>
                <a:lnTo>
                  <a:pt x="1989491" y="627271"/>
                </a:lnTo>
                <a:lnTo>
                  <a:pt x="1981853" y="645233"/>
                </a:lnTo>
                <a:lnTo>
                  <a:pt x="1972438" y="662741"/>
                </a:lnTo>
                <a:lnTo>
                  <a:pt x="1961259" y="679707"/>
                </a:lnTo>
                <a:lnTo>
                  <a:pt x="1948332" y="696042"/>
                </a:lnTo>
                <a:lnTo>
                  <a:pt x="1933672" y="711657"/>
                </a:lnTo>
                <a:lnTo>
                  <a:pt x="1917293" y="726464"/>
                </a:lnTo>
                <a:lnTo>
                  <a:pt x="1899210" y="740374"/>
                </a:lnTo>
                <a:lnTo>
                  <a:pt x="1879437" y="753298"/>
                </a:lnTo>
                <a:lnTo>
                  <a:pt x="1857758" y="765283"/>
                </a:lnTo>
                <a:lnTo>
                  <a:pt x="1834936" y="775756"/>
                </a:lnTo>
                <a:lnTo>
                  <a:pt x="1823138" y="780410"/>
                </a:lnTo>
                <a:lnTo>
                  <a:pt x="1811106" y="784669"/>
                </a:lnTo>
                <a:lnTo>
                  <a:pt x="1798855" y="788526"/>
                </a:lnTo>
                <a:lnTo>
                  <a:pt x="1786404" y="791975"/>
                </a:lnTo>
                <a:lnTo>
                  <a:pt x="1773769" y="795011"/>
                </a:lnTo>
                <a:lnTo>
                  <a:pt x="1760967" y="797627"/>
                </a:lnTo>
                <a:lnTo>
                  <a:pt x="1748015" y="799818"/>
                </a:lnTo>
                <a:lnTo>
                  <a:pt x="1734929" y="801577"/>
                </a:lnTo>
                <a:lnTo>
                  <a:pt x="1732879" y="801812"/>
                </a:lnTo>
                <a:lnTo>
                  <a:pt x="1731804" y="819007"/>
                </a:lnTo>
                <a:lnTo>
                  <a:pt x="1729006" y="835809"/>
                </a:lnTo>
                <a:lnTo>
                  <a:pt x="1724553" y="852165"/>
                </a:lnTo>
                <a:lnTo>
                  <a:pt x="1718516" y="868020"/>
                </a:lnTo>
                <a:lnTo>
                  <a:pt x="1710964" y="883322"/>
                </a:lnTo>
                <a:lnTo>
                  <a:pt x="1701966" y="898016"/>
                </a:lnTo>
                <a:lnTo>
                  <a:pt x="1691591" y="912048"/>
                </a:lnTo>
                <a:lnTo>
                  <a:pt x="1679909" y="925365"/>
                </a:lnTo>
                <a:lnTo>
                  <a:pt x="1666989" y="937914"/>
                </a:lnTo>
                <a:lnTo>
                  <a:pt x="1652901" y="949640"/>
                </a:lnTo>
                <a:lnTo>
                  <a:pt x="1637714" y="960489"/>
                </a:lnTo>
                <a:lnTo>
                  <a:pt x="1621496" y="970409"/>
                </a:lnTo>
                <a:lnTo>
                  <a:pt x="1604318" y="979344"/>
                </a:lnTo>
                <a:lnTo>
                  <a:pt x="1586250" y="987243"/>
                </a:lnTo>
                <a:lnTo>
                  <a:pt x="1567359" y="994050"/>
                </a:lnTo>
                <a:lnTo>
                  <a:pt x="1547715" y="999712"/>
                </a:lnTo>
                <a:lnTo>
                  <a:pt x="1527389" y="1004176"/>
                </a:lnTo>
                <a:lnTo>
                  <a:pt x="1506449" y="1007387"/>
                </a:lnTo>
                <a:lnTo>
                  <a:pt x="1484964" y="1009292"/>
                </a:lnTo>
                <a:lnTo>
                  <a:pt x="1463004" y="1009838"/>
                </a:lnTo>
                <a:lnTo>
                  <a:pt x="1449894" y="1009517"/>
                </a:lnTo>
                <a:lnTo>
                  <a:pt x="1423907" y="1007371"/>
                </a:lnTo>
                <a:lnTo>
                  <a:pt x="1398386" y="1003259"/>
                </a:lnTo>
                <a:lnTo>
                  <a:pt x="1373514" y="997228"/>
                </a:lnTo>
                <a:lnTo>
                  <a:pt x="1349471" y="989325"/>
                </a:lnTo>
                <a:lnTo>
                  <a:pt x="1326443" y="979596"/>
                </a:lnTo>
                <a:lnTo>
                  <a:pt x="1323304" y="978088"/>
                </a:lnTo>
                <a:lnTo>
                  <a:pt x="1314883" y="997145"/>
                </a:lnTo>
                <a:lnTo>
                  <a:pt x="1304696" y="1015312"/>
                </a:lnTo>
                <a:lnTo>
                  <a:pt x="1292845" y="1032547"/>
                </a:lnTo>
                <a:lnTo>
                  <a:pt x="1279429" y="1048808"/>
                </a:lnTo>
                <a:lnTo>
                  <a:pt x="1264549" y="1064053"/>
                </a:lnTo>
                <a:lnTo>
                  <a:pt x="1248304" y="1078238"/>
                </a:lnTo>
                <a:lnTo>
                  <a:pt x="1230795" y="1091323"/>
                </a:lnTo>
                <a:lnTo>
                  <a:pt x="1212121" y="1103265"/>
                </a:lnTo>
                <a:lnTo>
                  <a:pt x="1192384" y="1114021"/>
                </a:lnTo>
                <a:lnTo>
                  <a:pt x="1171682" y="1123550"/>
                </a:lnTo>
                <a:lnTo>
                  <a:pt x="1150117" y="1131809"/>
                </a:lnTo>
                <a:lnTo>
                  <a:pt x="1127787" y="1138757"/>
                </a:lnTo>
                <a:lnTo>
                  <a:pt x="1104794" y="1144350"/>
                </a:lnTo>
                <a:lnTo>
                  <a:pt x="1081238" y="1148547"/>
                </a:lnTo>
                <a:lnTo>
                  <a:pt x="1057218" y="1151306"/>
                </a:lnTo>
                <a:lnTo>
                  <a:pt x="1032834" y="1152584"/>
                </a:lnTo>
                <a:lnTo>
                  <a:pt x="1008187" y="1152339"/>
                </a:lnTo>
                <a:lnTo>
                  <a:pt x="983377" y="1150529"/>
                </a:lnTo>
                <a:lnTo>
                  <a:pt x="958504" y="1147111"/>
                </a:lnTo>
                <a:lnTo>
                  <a:pt x="933668" y="1142045"/>
                </a:lnTo>
                <a:lnTo>
                  <a:pt x="907248" y="1134715"/>
                </a:lnTo>
                <a:lnTo>
                  <a:pt x="881909" y="1125616"/>
                </a:lnTo>
                <a:lnTo>
                  <a:pt x="857782" y="1114823"/>
                </a:lnTo>
                <a:lnTo>
                  <a:pt x="835001" y="1102411"/>
                </a:lnTo>
                <a:lnTo>
                  <a:pt x="813699" y="1088453"/>
                </a:lnTo>
                <a:lnTo>
                  <a:pt x="794008" y="1073025"/>
                </a:lnTo>
                <a:lnTo>
                  <a:pt x="776061" y="1056202"/>
                </a:lnTo>
                <a:lnTo>
                  <a:pt x="764377" y="1043366"/>
                </a:lnTo>
                <a:lnTo>
                  <a:pt x="738647" y="1054449"/>
                </a:lnTo>
                <a:lnTo>
                  <a:pt x="712287" y="1063713"/>
                </a:lnTo>
                <a:lnTo>
                  <a:pt x="685426" y="1071182"/>
                </a:lnTo>
                <a:lnTo>
                  <a:pt x="658188" y="1076881"/>
                </a:lnTo>
                <a:lnTo>
                  <a:pt x="630700" y="1080835"/>
                </a:lnTo>
                <a:lnTo>
                  <a:pt x="603088" y="1083067"/>
                </a:lnTo>
                <a:lnTo>
                  <a:pt x="575477" y="1083602"/>
                </a:lnTo>
                <a:lnTo>
                  <a:pt x="547994" y="1082465"/>
                </a:lnTo>
                <a:lnTo>
                  <a:pt x="520765" y="1079681"/>
                </a:lnTo>
                <a:lnTo>
                  <a:pt x="493915" y="1075274"/>
                </a:lnTo>
                <a:lnTo>
                  <a:pt x="467571" y="1069269"/>
                </a:lnTo>
                <a:lnTo>
                  <a:pt x="441859" y="1061690"/>
                </a:lnTo>
                <a:lnTo>
                  <a:pt x="416905" y="1052562"/>
                </a:lnTo>
                <a:lnTo>
                  <a:pt x="392835" y="1041909"/>
                </a:lnTo>
                <a:lnTo>
                  <a:pt x="369774" y="1029757"/>
                </a:lnTo>
                <a:lnTo>
                  <a:pt x="347850" y="1016129"/>
                </a:lnTo>
                <a:lnTo>
                  <a:pt x="327187" y="1001050"/>
                </a:lnTo>
                <a:lnTo>
                  <a:pt x="307912" y="984545"/>
                </a:lnTo>
                <a:lnTo>
                  <a:pt x="290151" y="966638"/>
                </a:lnTo>
                <a:lnTo>
                  <a:pt x="274030" y="947354"/>
                </a:lnTo>
                <a:lnTo>
                  <a:pt x="272760" y="945576"/>
                </a:lnTo>
                <a:lnTo>
                  <a:pt x="271490" y="943925"/>
                </a:lnTo>
                <a:lnTo>
                  <a:pt x="270347" y="942274"/>
                </a:lnTo>
                <a:lnTo>
                  <a:pt x="253824" y="943263"/>
                </a:lnTo>
                <a:lnTo>
                  <a:pt x="237517" y="943205"/>
                </a:lnTo>
                <a:lnTo>
                  <a:pt x="221483" y="942137"/>
                </a:lnTo>
                <a:lnTo>
                  <a:pt x="205779" y="940093"/>
                </a:lnTo>
                <a:lnTo>
                  <a:pt x="190462" y="937110"/>
                </a:lnTo>
                <a:lnTo>
                  <a:pt x="175592" y="933223"/>
                </a:lnTo>
                <a:lnTo>
                  <a:pt x="161223" y="928468"/>
                </a:lnTo>
                <a:lnTo>
                  <a:pt x="147415" y="922880"/>
                </a:lnTo>
                <a:lnTo>
                  <a:pt x="134225" y="916495"/>
                </a:lnTo>
                <a:lnTo>
                  <a:pt x="121710" y="909349"/>
                </a:lnTo>
                <a:lnTo>
                  <a:pt x="109927" y="901477"/>
                </a:lnTo>
                <a:lnTo>
                  <a:pt x="98934" y="892914"/>
                </a:lnTo>
                <a:lnTo>
                  <a:pt x="88788" y="883697"/>
                </a:lnTo>
                <a:lnTo>
                  <a:pt x="79548" y="873861"/>
                </a:lnTo>
                <a:lnTo>
                  <a:pt x="71269" y="863442"/>
                </a:lnTo>
                <a:lnTo>
                  <a:pt x="64010" y="852475"/>
                </a:lnTo>
                <a:lnTo>
                  <a:pt x="57828" y="840997"/>
                </a:lnTo>
                <a:lnTo>
                  <a:pt x="52781" y="829041"/>
                </a:lnTo>
                <a:lnTo>
                  <a:pt x="48925" y="816645"/>
                </a:lnTo>
                <a:lnTo>
                  <a:pt x="46319" y="803844"/>
                </a:lnTo>
                <a:lnTo>
                  <a:pt x="45110" y="791551"/>
                </a:lnTo>
                <a:lnTo>
                  <a:pt x="45126" y="779305"/>
                </a:lnTo>
                <a:lnTo>
                  <a:pt x="46345" y="767159"/>
                </a:lnTo>
                <a:lnTo>
                  <a:pt x="48745" y="755163"/>
                </a:lnTo>
                <a:lnTo>
                  <a:pt x="52304" y="743372"/>
                </a:lnTo>
                <a:lnTo>
                  <a:pt x="57001" y="731837"/>
                </a:lnTo>
                <a:lnTo>
                  <a:pt x="62814" y="720611"/>
                </a:lnTo>
                <a:lnTo>
                  <a:pt x="69719" y="709747"/>
                </a:lnTo>
                <a:lnTo>
                  <a:pt x="77697" y="699296"/>
                </a:lnTo>
                <a:lnTo>
                  <a:pt x="86723" y="689313"/>
                </a:lnTo>
                <a:lnTo>
                  <a:pt x="96778" y="679848"/>
                </a:lnTo>
                <a:lnTo>
                  <a:pt x="99405" y="677606"/>
                </a:lnTo>
                <a:lnTo>
                  <a:pt x="85521" y="670588"/>
                </a:lnTo>
                <a:lnTo>
                  <a:pt x="72608" y="662833"/>
                </a:lnTo>
                <a:lnTo>
                  <a:pt x="60685" y="654394"/>
                </a:lnTo>
                <a:lnTo>
                  <a:pt x="49770" y="645329"/>
                </a:lnTo>
                <a:lnTo>
                  <a:pt x="39882" y="635694"/>
                </a:lnTo>
                <a:lnTo>
                  <a:pt x="31040" y="625543"/>
                </a:lnTo>
                <a:lnTo>
                  <a:pt x="23263" y="614934"/>
                </a:lnTo>
                <a:lnTo>
                  <a:pt x="16569" y="603921"/>
                </a:lnTo>
                <a:lnTo>
                  <a:pt x="10977" y="592562"/>
                </a:lnTo>
                <a:lnTo>
                  <a:pt x="6505" y="580911"/>
                </a:lnTo>
                <a:lnTo>
                  <a:pt x="3172" y="569025"/>
                </a:lnTo>
                <a:lnTo>
                  <a:pt x="998" y="556960"/>
                </a:lnTo>
                <a:lnTo>
                  <a:pt x="0" y="544771"/>
                </a:lnTo>
                <a:lnTo>
                  <a:pt x="197" y="532515"/>
                </a:lnTo>
                <a:lnTo>
                  <a:pt x="1607" y="520247"/>
                </a:lnTo>
                <a:lnTo>
                  <a:pt x="4251" y="508023"/>
                </a:lnTo>
                <a:lnTo>
                  <a:pt x="8146" y="495900"/>
                </a:lnTo>
                <a:lnTo>
                  <a:pt x="13310" y="483932"/>
                </a:lnTo>
                <a:lnTo>
                  <a:pt x="19763" y="472177"/>
                </a:lnTo>
                <a:lnTo>
                  <a:pt x="27523" y="460690"/>
                </a:lnTo>
                <a:lnTo>
                  <a:pt x="35113" y="451257"/>
                </a:lnTo>
                <a:lnTo>
                  <a:pt x="43464" y="442330"/>
                </a:lnTo>
                <a:lnTo>
                  <a:pt x="52532" y="433932"/>
                </a:lnTo>
                <a:lnTo>
                  <a:pt x="62275" y="426084"/>
                </a:lnTo>
                <a:lnTo>
                  <a:pt x="72651" y="418807"/>
                </a:lnTo>
                <a:lnTo>
                  <a:pt x="83618" y="412123"/>
                </a:lnTo>
                <a:lnTo>
                  <a:pt x="95132" y="406055"/>
                </a:lnTo>
                <a:lnTo>
                  <a:pt x="107153" y="400623"/>
                </a:lnTo>
                <a:lnTo>
                  <a:pt x="119636" y="395849"/>
                </a:lnTo>
                <a:lnTo>
                  <a:pt x="132541" y="391755"/>
                </a:lnTo>
                <a:lnTo>
                  <a:pt x="145824" y="388363"/>
                </a:lnTo>
                <a:lnTo>
                  <a:pt x="159443" y="385694"/>
                </a:lnTo>
                <a:lnTo>
                  <a:pt x="173355" y="383770"/>
                </a:lnTo>
                <a:lnTo>
                  <a:pt x="180431" y="383093"/>
                </a:lnTo>
                <a:lnTo>
                  <a:pt x="182082" y="379537"/>
                </a:lnTo>
                <a:close/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9389" y="4393946"/>
            <a:ext cx="117221" cy="21683"/>
          </a:xfrm>
          <a:custGeom>
            <a:avLst/>
            <a:gdLst/>
            <a:ahLst/>
            <a:cxnLst/>
            <a:rect l="l" t="t" r="r" b="b"/>
            <a:pathLst>
              <a:path w="117221" h="21683">
                <a:moveTo>
                  <a:pt x="117221" y="21208"/>
                </a:moveTo>
                <a:lnTo>
                  <a:pt x="104257" y="21683"/>
                </a:lnTo>
                <a:lnTo>
                  <a:pt x="91333" y="21500"/>
                </a:lnTo>
                <a:lnTo>
                  <a:pt x="78486" y="20664"/>
                </a:lnTo>
                <a:lnTo>
                  <a:pt x="65755" y="19184"/>
                </a:lnTo>
                <a:lnTo>
                  <a:pt x="53180" y="17064"/>
                </a:lnTo>
                <a:lnTo>
                  <a:pt x="40797" y="14312"/>
                </a:lnTo>
                <a:lnTo>
                  <a:pt x="28647" y="10933"/>
                </a:lnTo>
                <a:lnTo>
                  <a:pt x="16768" y="6935"/>
                </a:lnTo>
                <a:lnTo>
                  <a:pt x="5199" y="2322"/>
                </a:lnTo>
                <a:lnTo>
                  <a:pt x="0" y="0"/>
                </a:lnTo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08807" y="4647819"/>
            <a:ext cx="51307" cy="10160"/>
          </a:xfrm>
          <a:custGeom>
            <a:avLst/>
            <a:gdLst/>
            <a:ahLst/>
            <a:cxnLst/>
            <a:rect l="l" t="t" r="r" b="b"/>
            <a:pathLst>
              <a:path w="51307" h="10160">
                <a:moveTo>
                  <a:pt x="51307" y="0"/>
                </a:moveTo>
                <a:lnTo>
                  <a:pt x="39171" y="3406"/>
                </a:lnTo>
                <a:lnTo>
                  <a:pt x="26820" y="6218"/>
                </a:lnTo>
                <a:lnTo>
                  <a:pt x="14267" y="8424"/>
                </a:lnTo>
                <a:lnTo>
                  <a:pt x="1521" y="10013"/>
                </a:lnTo>
                <a:lnTo>
                  <a:pt x="0" y="10159"/>
                </a:lnTo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71214" y="4713097"/>
            <a:ext cx="30861" cy="46481"/>
          </a:xfrm>
          <a:custGeom>
            <a:avLst/>
            <a:gdLst/>
            <a:ahLst/>
            <a:cxnLst/>
            <a:rect l="l" t="t" r="r" b="b"/>
            <a:pathLst>
              <a:path w="30861" h="46481">
                <a:moveTo>
                  <a:pt x="30861" y="46481"/>
                </a:moveTo>
                <a:lnTo>
                  <a:pt x="22749" y="36370"/>
                </a:lnTo>
                <a:lnTo>
                  <a:pt x="15256" y="25982"/>
                </a:lnTo>
                <a:lnTo>
                  <a:pt x="8410" y="15318"/>
                </a:lnTo>
                <a:lnTo>
                  <a:pt x="2237" y="4377"/>
                </a:lnTo>
                <a:lnTo>
                  <a:pt x="0" y="0"/>
                </a:lnTo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61383" y="4643882"/>
            <a:ext cx="12318" cy="50926"/>
          </a:xfrm>
          <a:custGeom>
            <a:avLst/>
            <a:gdLst/>
            <a:ahLst/>
            <a:cxnLst/>
            <a:rect l="l" t="t" r="r" b="b"/>
            <a:pathLst>
              <a:path w="12318" h="50926">
                <a:moveTo>
                  <a:pt x="12318" y="0"/>
                </a:moveTo>
                <a:lnTo>
                  <a:pt x="10604" y="12512"/>
                </a:lnTo>
                <a:lnTo>
                  <a:pt x="8060" y="24925"/>
                </a:lnTo>
                <a:lnTo>
                  <a:pt x="4710" y="37226"/>
                </a:lnTo>
                <a:lnTo>
                  <a:pt x="574" y="49405"/>
                </a:lnTo>
                <a:lnTo>
                  <a:pt x="0" y="50927"/>
                </a:lnTo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19066" y="4329176"/>
            <a:ext cx="150503" cy="190373"/>
          </a:xfrm>
          <a:custGeom>
            <a:avLst/>
            <a:gdLst/>
            <a:ahLst/>
            <a:cxnLst/>
            <a:rect l="l" t="t" r="r" b="b"/>
            <a:pathLst>
              <a:path w="150503" h="190373">
                <a:moveTo>
                  <a:pt x="0" y="0"/>
                </a:moveTo>
                <a:lnTo>
                  <a:pt x="14226" y="5847"/>
                </a:lnTo>
                <a:lnTo>
                  <a:pt x="27873" y="12296"/>
                </a:lnTo>
                <a:lnTo>
                  <a:pt x="40919" y="19321"/>
                </a:lnTo>
                <a:lnTo>
                  <a:pt x="53342" y="26893"/>
                </a:lnTo>
                <a:lnTo>
                  <a:pt x="65122" y="34986"/>
                </a:lnTo>
                <a:lnTo>
                  <a:pt x="76237" y="43573"/>
                </a:lnTo>
                <a:lnTo>
                  <a:pt x="86665" y="52627"/>
                </a:lnTo>
                <a:lnTo>
                  <a:pt x="96386" y="62121"/>
                </a:lnTo>
                <a:lnTo>
                  <a:pt x="105377" y="72029"/>
                </a:lnTo>
                <a:lnTo>
                  <a:pt x="113618" y="82323"/>
                </a:lnTo>
                <a:lnTo>
                  <a:pt x="121088" y="92976"/>
                </a:lnTo>
                <a:lnTo>
                  <a:pt x="127764" y="103961"/>
                </a:lnTo>
                <a:lnTo>
                  <a:pt x="133627" y="115252"/>
                </a:lnTo>
                <a:lnTo>
                  <a:pt x="138653" y="126822"/>
                </a:lnTo>
                <a:lnTo>
                  <a:pt x="142822" y="138643"/>
                </a:lnTo>
                <a:lnTo>
                  <a:pt x="146114" y="150689"/>
                </a:lnTo>
                <a:lnTo>
                  <a:pt x="148505" y="162932"/>
                </a:lnTo>
                <a:lnTo>
                  <a:pt x="149975" y="175347"/>
                </a:lnTo>
                <a:lnTo>
                  <a:pt x="150503" y="187905"/>
                </a:lnTo>
                <a:lnTo>
                  <a:pt x="150495" y="190373"/>
                </a:lnTo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06975" y="4126483"/>
            <a:ext cx="67055" cy="71374"/>
          </a:xfrm>
          <a:custGeom>
            <a:avLst/>
            <a:gdLst/>
            <a:ahLst/>
            <a:cxnLst/>
            <a:rect l="l" t="t" r="r" b="b"/>
            <a:pathLst>
              <a:path w="67055" h="71374">
                <a:moveTo>
                  <a:pt x="67055" y="0"/>
                </a:moveTo>
                <a:lnTo>
                  <a:pt x="60826" y="10557"/>
                </a:lnTo>
                <a:lnTo>
                  <a:pt x="53814" y="20771"/>
                </a:lnTo>
                <a:lnTo>
                  <a:pt x="46044" y="30618"/>
                </a:lnTo>
                <a:lnTo>
                  <a:pt x="37542" y="40075"/>
                </a:lnTo>
                <a:lnTo>
                  <a:pt x="28332" y="49118"/>
                </a:lnTo>
                <a:lnTo>
                  <a:pt x="18440" y="57725"/>
                </a:lnTo>
                <a:lnTo>
                  <a:pt x="7889" y="65872"/>
                </a:lnTo>
                <a:lnTo>
                  <a:pt x="0" y="71374"/>
                </a:lnTo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13249" y="3861689"/>
            <a:ext cx="3555" cy="33781"/>
          </a:xfrm>
          <a:custGeom>
            <a:avLst/>
            <a:gdLst/>
            <a:ahLst/>
            <a:cxnLst/>
            <a:rect l="l" t="t" r="r" b="b"/>
            <a:pathLst>
              <a:path w="3555" h="33782">
                <a:moveTo>
                  <a:pt x="0" y="0"/>
                </a:moveTo>
                <a:lnTo>
                  <a:pt x="2268" y="12571"/>
                </a:lnTo>
                <a:lnTo>
                  <a:pt x="3406" y="25209"/>
                </a:lnTo>
                <a:lnTo>
                  <a:pt x="3555" y="33781"/>
                </a:lnTo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85259" y="3779393"/>
            <a:ext cx="34416" cy="43052"/>
          </a:xfrm>
          <a:custGeom>
            <a:avLst/>
            <a:gdLst/>
            <a:ahLst/>
            <a:cxnLst/>
            <a:rect l="l" t="t" r="r" b="b"/>
            <a:pathLst>
              <a:path w="34416" h="43052">
                <a:moveTo>
                  <a:pt x="0" y="43052"/>
                </a:moveTo>
                <a:lnTo>
                  <a:pt x="6499" y="32457"/>
                </a:lnTo>
                <a:lnTo>
                  <a:pt x="13869" y="22266"/>
                </a:lnTo>
                <a:lnTo>
                  <a:pt x="22092" y="12480"/>
                </a:lnTo>
                <a:lnTo>
                  <a:pt x="31150" y="3098"/>
                </a:lnTo>
                <a:lnTo>
                  <a:pt x="34416" y="0"/>
                </a:lnTo>
              </a:path>
            </a:pathLst>
          </a:custGeom>
          <a:ln w="15239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64203" y="3805808"/>
            <a:ext cx="16637" cy="37084"/>
          </a:xfrm>
          <a:custGeom>
            <a:avLst/>
            <a:gdLst/>
            <a:ahLst/>
            <a:cxnLst/>
            <a:rect l="l" t="t" r="r" b="b"/>
            <a:pathLst>
              <a:path w="16637" h="37084">
                <a:moveTo>
                  <a:pt x="0" y="37084"/>
                </a:moveTo>
                <a:lnTo>
                  <a:pt x="3924" y="25179"/>
                </a:lnTo>
                <a:lnTo>
                  <a:pt x="9016" y="13544"/>
                </a:lnTo>
                <a:lnTo>
                  <a:pt x="15251" y="2226"/>
                </a:lnTo>
                <a:lnTo>
                  <a:pt x="16637" y="0"/>
                </a:lnTo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87394" y="3855466"/>
            <a:ext cx="60197" cy="35940"/>
          </a:xfrm>
          <a:custGeom>
            <a:avLst/>
            <a:gdLst/>
            <a:ahLst/>
            <a:cxnLst/>
            <a:rect l="l" t="t" r="r" b="b"/>
            <a:pathLst>
              <a:path w="60197" h="35940">
                <a:moveTo>
                  <a:pt x="0" y="0"/>
                </a:moveTo>
                <a:lnTo>
                  <a:pt x="11705" y="5650"/>
                </a:lnTo>
                <a:lnTo>
                  <a:pt x="23072" y="11692"/>
                </a:lnTo>
                <a:lnTo>
                  <a:pt x="34087" y="18115"/>
                </a:lnTo>
                <a:lnTo>
                  <a:pt x="44736" y="24912"/>
                </a:lnTo>
                <a:lnTo>
                  <a:pt x="55006" y="32072"/>
                </a:lnTo>
                <a:lnTo>
                  <a:pt x="60197" y="35940"/>
                </a:lnTo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19907" y="4100322"/>
            <a:ext cx="10540" cy="37845"/>
          </a:xfrm>
          <a:custGeom>
            <a:avLst/>
            <a:gdLst/>
            <a:ahLst/>
            <a:cxnLst/>
            <a:rect l="l" t="t" r="r" b="b"/>
            <a:pathLst>
              <a:path w="10540" h="37846">
                <a:moveTo>
                  <a:pt x="10540" y="37845"/>
                </a:moveTo>
                <a:lnTo>
                  <a:pt x="6346" y="25731"/>
                </a:lnTo>
                <a:lnTo>
                  <a:pt x="2894" y="13512"/>
                </a:lnTo>
                <a:lnTo>
                  <a:pt x="210" y="1161"/>
                </a:lnTo>
                <a:lnTo>
                  <a:pt x="0" y="0"/>
                </a:lnTo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64636" y="5963410"/>
            <a:ext cx="1295400" cy="9464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35502" y="6022086"/>
            <a:ext cx="1153668" cy="835912"/>
          </a:xfrm>
          <a:custGeom>
            <a:avLst/>
            <a:gdLst/>
            <a:ahLst/>
            <a:cxnLst/>
            <a:rect l="l" t="t" r="r" b="b"/>
            <a:pathLst>
              <a:path w="1153668" h="835912">
                <a:moveTo>
                  <a:pt x="624135" y="462"/>
                </a:moveTo>
                <a:lnTo>
                  <a:pt x="576834" y="0"/>
                </a:lnTo>
                <a:lnTo>
                  <a:pt x="529532" y="462"/>
                </a:lnTo>
                <a:lnTo>
                  <a:pt x="483283" y="1825"/>
                </a:lnTo>
                <a:lnTo>
                  <a:pt x="438233" y="4052"/>
                </a:lnTo>
                <a:lnTo>
                  <a:pt x="394533" y="7109"/>
                </a:lnTo>
                <a:lnTo>
                  <a:pt x="352329" y="10958"/>
                </a:lnTo>
                <a:lnTo>
                  <a:pt x="311772" y="15564"/>
                </a:lnTo>
                <a:lnTo>
                  <a:pt x="273009" y="20892"/>
                </a:lnTo>
                <a:lnTo>
                  <a:pt x="201461" y="33567"/>
                </a:lnTo>
                <a:lnTo>
                  <a:pt x="138874" y="48696"/>
                </a:lnTo>
                <a:lnTo>
                  <a:pt x="86437" y="65992"/>
                </a:lnTo>
                <a:lnTo>
                  <a:pt x="45338" y="85167"/>
                </a:lnTo>
                <a:lnTo>
                  <a:pt x="7551" y="116827"/>
                </a:lnTo>
                <a:lnTo>
                  <a:pt x="0" y="139445"/>
                </a:lnTo>
                <a:lnTo>
                  <a:pt x="0" y="697229"/>
                </a:lnTo>
                <a:lnTo>
                  <a:pt x="29413" y="741305"/>
                </a:lnTo>
                <a:lnTo>
                  <a:pt x="64396" y="761312"/>
                </a:lnTo>
                <a:lnTo>
                  <a:pt x="111312" y="779584"/>
                </a:lnTo>
                <a:lnTo>
                  <a:pt x="168973" y="795832"/>
                </a:lnTo>
                <a:lnTo>
                  <a:pt x="236189" y="809770"/>
                </a:lnTo>
                <a:lnTo>
                  <a:pt x="311772" y="821110"/>
                </a:lnTo>
                <a:lnTo>
                  <a:pt x="352329" y="825716"/>
                </a:lnTo>
                <a:lnTo>
                  <a:pt x="394533" y="829566"/>
                </a:lnTo>
                <a:lnTo>
                  <a:pt x="438233" y="832622"/>
                </a:lnTo>
                <a:lnTo>
                  <a:pt x="483283" y="834850"/>
                </a:lnTo>
                <a:lnTo>
                  <a:pt x="519335" y="835912"/>
                </a:lnTo>
                <a:lnTo>
                  <a:pt x="634332" y="835912"/>
                </a:lnTo>
                <a:lnTo>
                  <a:pt x="715434" y="832622"/>
                </a:lnTo>
                <a:lnTo>
                  <a:pt x="759134" y="829566"/>
                </a:lnTo>
                <a:lnTo>
                  <a:pt x="801338" y="825716"/>
                </a:lnTo>
                <a:lnTo>
                  <a:pt x="841895" y="821110"/>
                </a:lnTo>
                <a:lnTo>
                  <a:pt x="880658" y="815782"/>
                </a:lnTo>
                <a:lnTo>
                  <a:pt x="952206" y="803108"/>
                </a:lnTo>
                <a:lnTo>
                  <a:pt x="1014793" y="787979"/>
                </a:lnTo>
                <a:lnTo>
                  <a:pt x="1067230" y="770683"/>
                </a:lnTo>
                <a:lnTo>
                  <a:pt x="1108329" y="751508"/>
                </a:lnTo>
                <a:lnTo>
                  <a:pt x="1146116" y="719848"/>
                </a:lnTo>
                <a:lnTo>
                  <a:pt x="1153668" y="697229"/>
                </a:lnTo>
                <a:lnTo>
                  <a:pt x="1153668" y="139445"/>
                </a:lnTo>
                <a:lnTo>
                  <a:pt x="1124254" y="95370"/>
                </a:lnTo>
                <a:lnTo>
                  <a:pt x="1089271" y="75363"/>
                </a:lnTo>
                <a:lnTo>
                  <a:pt x="1042355" y="57091"/>
                </a:lnTo>
                <a:lnTo>
                  <a:pt x="984694" y="40843"/>
                </a:lnTo>
                <a:lnTo>
                  <a:pt x="917478" y="26905"/>
                </a:lnTo>
                <a:lnTo>
                  <a:pt x="841895" y="15564"/>
                </a:lnTo>
                <a:lnTo>
                  <a:pt x="801338" y="10958"/>
                </a:lnTo>
                <a:lnTo>
                  <a:pt x="759134" y="7109"/>
                </a:lnTo>
                <a:lnTo>
                  <a:pt x="715434" y="4052"/>
                </a:lnTo>
                <a:lnTo>
                  <a:pt x="670384" y="1825"/>
                </a:lnTo>
                <a:lnTo>
                  <a:pt x="624135" y="462"/>
                </a:lnTo>
                <a:close/>
              </a:path>
            </a:pathLst>
          </a:custGeom>
          <a:solidFill>
            <a:srgbClr val="715F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35502" y="6161532"/>
            <a:ext cx="1153668" cy="139446"/>
          </a:xfrm>
          <a:custGeom>
            <a:avLst/>
            <a:gdLst/>
            <a:ahLst/>
            <a:cxnLst/>
            <a:rect l="l" t="t" r="r" b="b"/>
            <a:pathLst>
              <a:path w="1153668" h="139446">
                <a:moveTo>
                  <a:pt x="1153668" y="0"/>
                </a:moveTo>
                <a:lnTo>
                  <a:pt x="1124254" y="44075"/>
                </a:lnTo>
                <a:lnTo>
                  <a:pt x="1089271" y="64082"/>
                </a:lnTo>
                <a:lnTo>
                  <a:pt x="1042355" y="82354"/>
                </a:lnTo>
                <a:lnTo>
                  <a:pt x="984694" y="98602"/>
                </a:lnTo>
                <a:lnTo>
                  <a:pt x="917478" y="112540"/>
                </a:lnTo>
                <a:lnTo>
                  <a:pt x="841895" y="123881"/>
                </a:lnTo>
                <a:lnTo>
                  <a:pt x="801338" y="128487"/>
                </a:lnTo>
                <a:lnTo>
                  <a:pt x="759134" y="132336"/>
                </a:lnTo>
                <a:lnTo>
                  <a:pt x="715434" y="135393"/>
                </a:lnTo>
                <a:lnTo>
                  <a:pt x="670384" y="137620"/>
                </a:lnTo>
                <a:lnTo>
                  <a:pt x="624135" y="138983"/>
                </a:lnTo>
                <a:lnTo>
                  <a:pt x="576834" y="139446"/>
                </a:lnTo>
                <a:lnTo>
                  <a:pt x="529532" y="138983"/>
                </a:lnTo>
                <a:lnTo>
                  <a:pt x="483283" y="137620"/>
                </a:lnTo>
                <a:lnTo>
                  <a:pt x="438233" y="135393"/>
                </a:lnTo>
                <a:lnTo>
                  <a:pt x="394533" y="132336"/>
                </a:lnTo>
                <a:lnTo>
                  <a:pt x="352329" y="128487"/>
                </a:lnTo>
                <a:lnTo>
                  <a:pt x="311772" y="123881"/>
                </a:lnTo>
                <a:lnTo>
                  <a:pt x="273009" y="118553"/>
                </a:lnTo>
                <a:lnTo>
                  <a:pt x="201461" y="105878"/>
                </a:lnTo>
                <a:lnTo>
                  <a:pt x="138874" y="90749"/>
                </a:lnTo>
                <a:lnTo>
                  <a:pt x="86437" y="73453"/>
                </a:lnTo>
                <a:lnTo>
                  <a:pt x="45339" y="54278"/>
                </a:lnTo>
                <a:lnTo>
                  <a:pt x="7551" y="22618"/>
                </a:lnTo>
                <a:lnTo>
                  <a:pt x="1912" y="11436"/>
                </a:lnTo>
                <a:lnTo>
                  <a:pt x="0" y="0"/>
                </a:lnTo>
              </a:path>
            </a:pathLst>
          </a:custGeom>
          <a:ln w="3505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35502" y="6022086"/>
            <a:ext cx="1153668" cy="835912"/>
          </a:xfrm>
          <a:custGeom>
            <a:avLst/>
            <a:gdLst/>
            <a:ahLst/>
            <a:cxnLst/>
            <a:rect l="l" t="t" r="r" b="b"/>
            <a:pathLst>
              <a:path w="1153668" h="835912">
                <a:moveTo>
                  <a:pt x="624135" y="462"/>
                </a:moveTo>
                <a:lnTo>
                  <a:pt x="670384" y="1825"/>
                </a:lnTo>
                <a:lnTo>
                  <a:pt x="715434" y="4052"/>
                </a:lnTo>
                <a:lnTo>
                  <a:pt x="759134" y="7109"/>
                </a:lnTo>
                <a:lnTo>
                  <a:pt x="801338" y="10958"/>
                </a:lnTo>
                <a:lnTo>
                  <a:pt x="841895" y="15564"/>
                </a:lnTo>
                <a:lnTo>
                  <a:pt x="880658" y="20892"/>
                </a:lnTo>
                <a:lnTo>
                  <a:pt x="952206" y="33567"/>
                </a:lnTo>
                <a:lnTo>
                  <a:pt x="1014793" y="48696"/>
                </a:lnTo>
                <a:lnTo>
                  <a:pt x="1067230" y="65992"/>
                </a:lnTo>
                <a:lnTo>
                  <a:pt x="1108329" y="85167"/>
                </a:lnTo>
                <a:lnTo>
                  <a:pt x="1146116" y="116827"/>
                </a:lnTo>
                <a:lnTo>
                  <a:pt x="1153668" y="139445"/>
                </a:lnTo>
                <a:lnTo>
                  <a:pt x="1153668" y="697229"/>
                </a:lnTo>
                <a:lnTo>
                  <a:pt x="1124254" y="741305"/>
                </a:lnTo>
                <a:lnTo>
                  <a:pt x="1089271" y="761312"/>
                </a:lnTo>
                <a:lnTo>
                  <a:pt x="1042355" y="779584"/>
                </a:lnTo>
                <a:lnTo>
                  <a:pt x="984694" y="795832"/>
                </a:lnTo>
                <a:lnTo>
                  <a:pt x="917478" y="809770"/>
                </a:lnTo>
                <a:lnTo>
                  <a:pt x="841895" y="821110"/>
                </a:lnTo>
                <a:lnTo>
                  <a:pt x="801338" y="825716"/>
                </a:lnTo>
                <a:lnTo>
                  <a:pt x="759134" y="829566"/>
                </a:lnTo>
                <a:lnTo>
                  <a:pt x="715434" y="832622"/>
                </a:lnTo>
                <a:lnTo>
                  <a:pt x="670384" y="834850"/>
                </a:lnTo>
                <a:lnTo>
                  <a:pt x="634332" y="835912"/>
                </a:lnTo>
                <a:lnTo>
                  <a:pt x="519335" y="835912"/>
                </a:lnTo>
                <a:lnTo>
                  <a:pt x="438233" y="832622"/>
                </a:lnTo>
                <a:lnTo>
                  <a:pt x="394533" y="829566"/>
                </a:lnTo>
                <a:lnTo>
                  <a:pt x="352329" y="825716"/>
                </a:lnTo>
                <a:lnTo>
                  <a:pt x="311772" y="821110"/>
                </a:lnTo>
                <a:lnTo>
                  <a:pt x="273009" y="815782"/>
                </a:lnTo>
                <a:lnTo>
                  <a:pt x="201461" y="803108"/>
                </a:lnTo>
                <a:lnTo>
                  <a:pt x="138874" y="787979"/>
                </a:lnTo>
                <a:lnTo>
                  <a:pt x="86437" y="770683"/>
                </a:lnTo>
                <a:lnTo>
                  <a:pt x="45339" y="751508"/>
                </a:lnTo>
                <a:lnTo>
                  <a:pt x="7551" y="719848"/>
                </a:lnTo>
                <a:lnTo>
                  <a:pt x="0" y="697229"/>
                </a:lnTo>
                <a:lnTo>
                  <a:pt x="0" y="139445"/>
                </a:lnTo>
                <a:lnTo>
                  <a:pt x="29413" y="95370"/>
                </a:lnTo>
                <a:lnTo>
                  <a:pt x="64396" y="75363"/>
                </a:lnTo>
                <a:lnTo>
                  <a:pt x="111312" y="57091"/>
                </a:lnTo>
                <a:lnTo>
                  <a:pt x="168973" y="40843"/>
                </a:lnTo>
                <a:lnTo>
                  <a:pt x="236189" y="26905"/>
                </a:lnTo>
                <a:lnTo>
                  <a:pt x="311772" y="15564"/>
                </a:lnTo>
                <a:lnTo>
                  <a:pt x="352329" y="10958"/>
                </a:lnTo>
                <a:lnTo>
                  <a:pt x="394533" y="7109"/>
                </a:lnTo>
                <a:lnTo>
                  <a:pt x="438233" y="4052"/>
                </a:lnTo>
                <a:lnTo>
                  <a:pt x="483283" y="1825"/>
                </a:lnTo>
                <a:lnTo>
                  <a:pt x="529532" y="462"/>
                </a:lnTo>
                <a:lnTo>
                  <a:pt x="576834" y="0"/>
                </a:lnTo>
                <a:lnTo>
                  <a:pt x="624135" y="462"/>
                </a:lnTo>
                <a:close/>
              </a:path>
            </a:pathLst>
          </a:custGeom>
          <a:ln w="3505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06367" y="5402580"/>
            <a:ext cx="312420" cy="836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63772" y="5412486"/>
            <a:ext cx="208533" cy="733043"/>
          </a:xfrm>
          <a:custGeom>
            <a:avLst/>
            <a:gdLst/>
            <a:ahLst/>
            <a:cxnLst/>
            <a:rect l="l" t="t" r="r" b="b"/>
            <a:pathLst>
              <a:path w="208533" h="733043">
                <a:moveTo>
                  <a:pt x="208533" y="733043"/>
                </a:moveTo>
                <a:lnTo>
                  <a:pt x="196799" y="728138"/>
                </a:lnTo>
                <a:lnTo>
                  <a:pt x="184984" y="723407"/>
                </a:lnTo>
                <a:lnTo>
                  <a:pt x="173129" y="718761"/>
                </a:lnTo>
                <a:lnTo>
                  <a:pt x="161279" y="714113"/>
                </a:lnTo>
                <a:lnTo>
                  <a:pt x="149476" y="709376"/>
                </a:lnTo>
                <a:lnTo>
                  <a:pt x="137762" y="704462"/>
                </a:lnTo>
                <a:lnTo>
                  <a:pt x="126180" y="699283"/>
                </a:lnTo>
                <a:lnTo>
                  <a:pt x="114773" y="693751"/>
                </a:lnTo>
                <a:lnTo>
                  <a:pt x="104266" y="688162"/>
                </a:lnTo>
                <a:lnTo>
                  <a:pt x="95212" y="681635"/>
                </a:lnTo>
                <a:lnTo>
                  <a:pt x="86106" y="672581"/>
                </a:lnTo>
                <a:lnTo>
                  <a:pt x="77167" y="661805"/>
                </a:lnTo>
                <a:lnTo>
                  <a:pt x="68612" y="650110"/>
                </a:lnTo>
                <a:lnTo>
                  <a:pt x="60660" y="638303"/>
                </a:lnTo>
                <a:lnTo>
                  <a:pt x="53528" y="627187"/>
                </a:lnTo>
                <a:lnTo>
                  <a:pt x="47434" y="617569"/>
                </a:lnTo>
                <a:lnTo>
                  <a:pt x="44703" y="613359"/>
                </a:lnTo>
                <a:lnTo>
                  <a:pt x="49409" y="589383"/>
                </a:lnTo>
                <a:lnTo>
                  <a:pt x="53026" y="570320"/>
                </a:lnTo>
                <a:lnTo>
                  <a:pt x="55692" y="555667"/>
                </a:lnTo>
                <a:lnTo>
                  <a:pt x="57546" y="544920"/>
                </a:lnTo>
                <a:lnTo>
                  <a:pt x="59368" y="533132"/>
                </a:lnTo>
                <a:lnTo>
                  <a:pt x="61781" y="541613"/>
                </a:lnTo>
                <a:lnTo>
                  <a:pt x="70549" y="531768"/>
                </a:lnTo>
                <a:lnTo>
                  <a:pt x="75530" y="522882"/>
                </a:lnTo>
                <a:lnTo>
                  <a:pt x="81770" y="510356"/>
                </a:lnTo>
                <a:lnTo>
                  <a:pt x="89407" y="493687"/>
                </a:lnTo>
                <a:lnTo>
                  <a:pt x="94707" y="480558"/>
                </a:lnTo>
                <a:lnTo>
                  <a:pt x="100163" y="465307"/>
                </a:lnTo>
                <a:lnTo>
                  <a:pt x="105467" y="449286"/>
                </a:lnTo>
                <a:lnTo>
                  <a:pt x="110307" y="433848"/>
                </a:lnTo>
                <a:lnTo>
                  <a:pt x="114374" y="420346"/>
                </a:lnTo>
                <a:lnTo>
                  <a:pt x="117358" y="410131"/>
                </a:lnTo>
                <a:lnTo>
                  <a:pt x="119125" y="403923"/>
                </a:lnTo>
                <a:lnTo>
                  <a:pt x="114124" y="392254"/>
                </a:lnTo>
                <a:lnTo>
                  <a:pt x="109077" y="380602"/>
                </a:lnTo>
                <a:lnTo>
                  <a:pt x="104007" y="368961"/>
                </a:lnTo>
                <a:lnTo>
                  <a:pt x="98933" y="357319"/>
                </a:lnTo>
                <a:lnTo>
                  <a:pt x="93877" y="345669"/>
                </a:lnTo>
                <a:lnTo>
                  <a:pt x="88861" y="334000"/>
                </a:lnTo>
                <a:lnTo>
                  <a:pt x="83906" y="322305"/>
                </a:lnTo>
                <a:lnTo>
                  <a:pt x="79032" y="310573"/>
                </a:lnTo>
                <a:lnTo>
                  <a:pt x="74422" y="299199"/>
                </a:lnTo>
                <a:lnTo>
                  <a:pt x="70549" y="287052"/>
                </a:lnTo>
                <a:lnTo>
                  <a:pt x="67404" y="274620"/>
                </a:lnTo>
                <a:lnTo>
                  <a:pt x="63567" y="262516"/>
                </a:lnTo>
                <a:lnTo>
                  <a:pt x="59562" y="254317"/>
                </a:lnTo>
                <a:lnTo>
                  <a:pt x="51781" y="244393"/>
                </a:lnTo>
                <a:lnTo>
                  <a:pt x="42384" y="235730"/>
                </a:lnTo>
                <a:lnTo>
                  <a:pt x="32717" y="227288"/>
                </a:lnTo>
                <a:lnTo>
                  <a:pt x="29717" y="224396"/>
                </a:lnTo>
                <a:lnTo>
                  <a:pt x="26719" y="212049"/>
                </a:lnTo>
                <a:lnTo>
                  <a:pt x="23783" y="199684"/>
                </a:lnTo>
                <a:lnTo>
                  <a:pt x="20808" y="187332"/>
                </a:lnTo>
                <a:lnTo>
                  <a:pt x="17696" y="175023"/>
                </a:lnTo>
                <a:lnTo>
                  <a:pt x="14858" y="164591"/>
                </a:lnTo>
                <a:lnTo>
                  <a:pt x="10227" y="152846"/>
                </a:lnTo>
                <a:lnTo>
                  <a:pt x="4683" y="141294"/>
                </a:lnTo>
                <a:lnTo>
                  <a:pt x="596" y="129610"/>
                </a:lnTo>
                <a:lnTo>
                  <a:pt x="0" y="119633"/>
                </a:lnTo>
                <a:lnTo>
                  <a:pt x="1869" y="106945"/>
                </a:lnTo>
                <a:lnTo>
                  <a:pt x="4601" y="94480"/>
                </a:lnTo>
                <a:lnTo>
                  <a:pt x="8087" y="82220"/>
                </a:lnTo>
                <a:lnTo>
                  <a:pt x="12216" y="70147"/>
                </a:lnTo>
                <a:lnTo>
                  <a:pt x="16880" y="58244"/>
                </a:lnTo>
                <a:lnTo>
                  <a:pt x="21969" y="46491"/>
                </a:lnTo>
                <a:lnTo>
                  <a:pt x="27373" y="34872"/>
                </a:lnTo>
                <a:lnTo>
                  <a:pt x="32984" y="23368"/>
                </a:lnTo>
                <a:lnTo>
                  <a:pt x="38691" y="11961"/>
                </a:lnTo>
                <a:lnTo>
                  <a:pt x="44386" y="634"/>
                </a:lnTo>
                <a:lnTo>
                  <a:pt x="44703" y="0"/>
                </a:lnTo>
              </a:path>
            </a:pathLst>
          </a:custGeom>
          <a:ln w="35052">
            <a:solidFill>
              <a:srgbClr val="715F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69436" y="5436108"/>
            <a:ext cx="313943" cy="838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26840" y="5446014"/>
            <a:ext cx="210058" cy="734568"/>
          </a:xfrm>
          <a:custGeom>
            <a:avLst/>
            <a:gdLst/>
            <a:ahLst/>
            <a:cxnLst/>
            <a:rect l="l" t="t" r="r" b="b"/>
            <a:pathLst>
              <a:path w="210058" h="734567">
                <a:moveTo>
                  <a:pt x="210058" y="734568"/>
                </a:moveTo>
                <a:lnTo>
                  <a:pt x="198314" y="729685"/>
                </a:lnTo>
                <a:lnTo>
                  <a:pt x="186491" y="724974"/>
                </a:lnTo>
                <a:lnTo>
                  <a:pt x="174628" y="720348"/>
                </a:lnTo>
                <a:lnTo>
                  <a:pt x="162769" y="715723"/>
                </a:lnTo>
                <a:lnTo>
                  <a:pt x="150955" y="711011"/>
                </a:lnTo>
                <a:lnTo>
                  <a:pt x="139228" y="706126"/>
                </a:lnTo>
                <a:lnTo>
                  <a:pt x="127629" y="700982"/>
                </a:lnTo>
                <a:lnTo>
                  <a:pt x="116202" y="695493"/>
                </a:lnTo>
                <a:lnTo>
                  <a:pt x="105029" y="689597"/>
                </a:lnTo>
                <a:lnTo>
                  <a:pt x="95959" y="683089"/>
                </a:lnTo>
                <a:lnTo>
                  <a:pt x="86827" y="674071"/>
                </a:lnTo>
                <a:lnTo>
                  <a:pt x="77853" y="663336"/>
                </a:lnTo>
                <a:lnTo>
                  <a:pt x="69254" y="651680"/>
                </a:lnTo>
                <a:lnTo>
                  <a:pt x="61249" y="639898"/>
                </a:lnTo>
                <a:lnTo>
                  <a:pt x="54056" y="628785"/>
                </a:lnTo>
                <a:lnTo>
                  <a:pt x="47894" y="619135"/>
                </a:lnTo>
                <a:lnTo>
                  <a:pt x="44958" y="614641"/>
                </a:lnTo>
                <a:lnTo>
                  <a:pt x="49697" y="590614"/>
                </a:lnTo>
                <a:lnTo>
                  <a:pt x="53342" y="571510"/>
                </a:lnTo>
                <a:lnTo>
                  <a:pt x="56030" y="556826"/>
                </a:lnTo>
                <a:lnTo>
                  <a:pt x="57900" y="546055"/>
                </a:lnTo>
                <a:lnTo>
                  <a:pt x="59744" y="534242"/>
                </a:lnTo>
                <a:lnTo>
                  <a:pt x="62214" y="542738"/>
                </a:lnTo>
                <a:lnTo>
                  <a:pt x="71052" y="532869"/>
                </a:lnTo>
                <a:lnTo>
                  <a:pt x="76069" y="523963"/>
                </a:lnTo>
                <a:lnTo>
                  <a:pt x="82353" y="511409"/>
                </a:lnTo>
                <a:lnTo>
                  <a:pt x="90043" y="494703"/>
                </a:lnTo>
                <a:lnTo>
                  <a:pt x="95378" y="481588"/>
                </a:lnTo>
                <a:lnTo>
                  <a:pt x="100869" y="466353"/>
                </a:lnTo>
                <a:lnTo>
                  <a:pt x="106206" y="450343"/>
                </a:lnTo>
                <a:lnTo>
                  <a:pt x="111080" y="434903"/>
                </a:lnTo>
                <a:lnTo>
                  <a:pt x="115179" y="421377"/>
                </a:lnTo>
                <a:lnTo>
                  <a:pt x="118196" y="411111"/>
                </a:lnTo>
                <a:lnTo>
                  <a:pt x="120014" y="404761"/>
                </a:lnTo>
                <a:lnTo>
                  <a:pt x="114984" y="393100"/>
                </a:lnTo>
                <a:lnTo>
                  <a:pt x="109909" y="381456"/>
                </a:lnTo>
                <a:lnTo>
                  <a:pt x="104813" y="369820"/>
                </a:lnTo>
                <a:lnTo>
                  <a:pt x="99716" y="358184"/>
                </a:lnTo>
                <a:lnTo>
                  <a:pt x="94642" y="346538"/>
                </a:lnTo>
                <a:lnTo>
                  <a:pt x="89612" y="334876"/>
                </a:lnTo>
                <a:lnTo>
                  <a:pt x="84648" y="323187"/>
                </a:lnTo>
                <a:lnTo>
                  <a:pt x="79772" y="311463"/>
                </a:lnTo>
                <a:lnTo>
                  <a:pt x="75057" y="299821"/>
                </a:lnTo>
                <a:lnTo>
                  <a:pt x="71096" y="287695"/>
                </a:lnTo>
                <a:lnTo>
                  <a:pt x="67877" y="275281"/>
                </a:lnTo>
                <a:lnTo>
                  <a:pt x="64010" y="263188"/>
                </a:lnTo>
                <a:lnTo>
                  <a:pt x="59944" y="254850"/>
                </a:lnTo>
                <a:lnTo>
                  <a:pt x="52186" y="244933"/>
                </a:lnTo>
                <a:lnTo>
                  <a:pt x="42800" y="236273"/>
                </a:lnTo>
                <a:lnTo>
                  <a:pt x="33095" y="227845"/>
                </a:lnTo>
                <a:lnTo>
                  <a:pt x="29972" y="224866"/>
                </a:lnTo>
                <a:lnTo>
                  <a:pt x="26981" y="212527"/>
                </a:lnTo>
                <a:lnTo>
                  <a:pt x="24046" y="200170"/>
                </a:lnTo>
                <a:lnTo>
                  <a:pt x="21061" y="187825"/>
                </a:lnTo>
                <a:lnTo>
                  <a:pt x="17919" y="175517"/>
                </a:lnTo>
                <a:lnTo>
                  <a:pt x="14986" y="164896"/>
                </a:lnTo>
                <a:lnTo>
                  <a:pt x="10343" y="153187"/>
                </a:lnTo>
                <a:lnTo>
                  <a:pt x="4763" y="141635"/>
                </a:lnTo>
                <a:lnTo>
                  <a:pt x="626" y="129945"/>
                </a:lnTo>
                <a:lnTo>
                  <a:pt x="0" y="119888"/>
                </a:lnTo>
                <a:lnTo>
                  <a:pt x="1870" y="107197"/>
                </a:lnTo>
                <a:lnTo>
                  <a:pt x="4611" y="94735"/>
                </a:lnTo>
                <a:lnTo>
                  <a:pt x="8112" y="82481"/>
                </a:lnTo>
                <a:lnTo>
                  <a:pt x="12259" y="70417"/>
                </a:lnTo>
                <a:lnTo>
                  <a:pt x="16943" y="58522"/>
                </a:lnTo>
                <a:lnTo>
                  <a:pt x="22051" y="46779"/>
                </a:lnTo>
                <a:lnTo>
                  <a:pt x="27472" y="35167"/>
                </a:lnTo>
                <a:lnTo>
                  <a:pt x="33094" y="23667"/>
                </a:lnTo>
                <a:lnTo>
                  <a:pt x="38806" y="12259"/>
                </a:lnTo>
                <a:lnTo>
                  <a:pt x="44496" y="925"/>
                </a:lnTo>
                <a:lnTo>
                  <a:pt x="44958" y="0"/>
                </a:lnTo>
              </a:path>
            </a:pathLst>
          </a:custGeom>
          <a:ln w="35052">
            <a:solidFill>
              <a:srgbClr val="715F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21836" y="5588508"/>
            <a:ext cx="313943" cy="838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79240" y="5598414"/>
            <a:ext cx="210058" cy="734568"/>
          </a:xfrm>
          <a:custGeom>
            <a:avLst/>
            <a:gdLst/>
            <a:ahLst/>
            <a:cxnLst/>
            <a:rect l="l" t="t" r="r" b="b"/>
            <a:pathLst>
              <a:path w="210058" h="734567">
                <a:moveTo>
                  <a:pt x="210058" y="734568"/>
                </a:moveTo>
                <a:lnTo>
                  <a:pt x="198314" y="729685"/>
                </a:lnTo>
                <a:lnTo>
                  <a:pt x="186491" y="724974"/>
                </a:lnTo>
                <a:lnTo>
                  <a:pt x="174628" y="720348"/>
                </a:lnTo>
                <a:lnTo>
                  <a:pt x="162769" y="715723"/>
                </a:lnTo>
                <a:lnTo>
                  <a:pt x="150955" y="711011"/>
                </a:lnTo>
                <a:lnTo>
                  <a:pt x="139228" y="706126"/>
                </a:lnTo>
                <a:lnTo>
                  <a:pt x="127629" y="700982"/>
                </a:lnTo>
                <a:lnTo>
                  <a:pt x="116202" y="695493"/>
                </a:lnTo>
                <a:lnTo>
                  <a:pt x="105029" y="689597"/>
                </a:lnTo>
                <a:lnTo>
                  <a:pt x="95959" y="683089"/>
                </a:lnTo>
                <a:lnTo>
                  <a:pt x="86827" y="674071"/>
                </a:lnTo>
                <a:lnTo>
                  <a:pt x="77853" y="663336"/>
                </a:lnTo>
                <a:lnTo>
                  <a:pt x="69254" y="651680"/>
                </a:lnTo>
                <a:lnTo>
                  <a:pt x="61249" y="639898"/>
                </a:lnTo>
                <a:lnTo>
                  <a:pt x="54056" y="628785"/>
                </a:lnTo>
                <a:lnTo>
                  <a:pt x="47894" y="619135"/>
                </a:lnTo>
                <a:lnTo>
                  <a:pt x="44958" y="614641"/>
                </a:lnTo>
                <a:lnTo>
                  <a:pt x="49697" y="590614"/>
                </a:lnTo>
                <a:lnTo>
                  <a:pt x="53342" y="571510"/>
                </a:lnTo>
                <a:lnTo>
                  <a:pt x="56030" y="556826"/>
                </a:lnTo>
                <a:lnTo>
                  <a:pt x="57900" y="546055"/>
                </a:lnTo>
                <a:lnTo>
                  <a:pt x="59744" y="534242"/>
                </a:lnTo>
                <a:lnTo>
                  <a:pt x="62214" y="542738"/>
                </a:lnTo>
                <a:lnTo>
                  <a:pt x="71052" y="532869"/>
                </a:lnTo>
                <a:lnTo>
                  <a:pt x="76069" y="523963"/>
                </a:lnTo>
                <a:lnTo>
                  <a:pt x="82353" y="511409"/>
                </a:lnTo>
                <a:lnTo>
                  <a:pt x="90043" y="494703"/>
                </a:lnTo>
                <a:lnTo>
                  <a:pt x="95378" y="481588"/>
                </a:lnTo>
                <a:lnTo>
                  <a:pt x="100869" y="466353"/>
                </a:lnTo>
                <a:lnTo>
                  <a:pt x="106206" y="450343"/>
                </a:lnTo>
                <a:lnTo>
                  <a:pt x="111080" y="434903"/>
                </a:lnTo>
                <a:lnTo>
                  <a:pt x="115179" y="421377"/>
                </a:lnTo>
                <a:lnTo>
                  <a:pt x="118196" y="411111"/>
                </a:lnTo>
                <a:lnTo>
                  <a:pt x="120014" y="404761"/>
                </a:lnTo>
                <a:lnTo>
                  <a:pt x="114984" y="393100"/>
                </a:lnTo>
                <a:lnTo>
                  <a:pt x="109909" y="381456"/>
                </a:lnTo>
                <a:lnTo>
                  <a:pt x="104813" y="369820"/>
                </a:lnTo>
                <a:lnTo>
                  <a:pt x="99716" y="358184"/>
                </a:lnTo>
                <a:lnTo>
                  <a:pt x="94642" y="346538"/>
                </a:lnTo>
                <a:lnTo>
                  <a:pt x="89612" y="334876"/>
                </a:lnTo>
                <a:lnTo>
                  <a:pt x="84648" y="323187"/>
                </a:lnTo>
                <a:lnTo>
                  <a:pt x="79772" y="311463"/>
                </a:lnTo>
                <a:lnTo>
                  <a:pt x="75057" y="299821"/>
                </a:lnTo>
                <a:lnTo>
                  <a:pt x="71096" y="287695"/>
                </a:lnTo>
                <a:lnTo>
                  <a:pt x="67877" y="275281"/>
                </a:lnTo>
                <a:lnTo>
                  <a:pt x="64010" y="263188"/>
                </a:lnTo>
                <a:lnTo>
                  <a:pt x="59944" y="254850"/>
                </a:lnTo>
                <a:lnTo>
                  <a:pt x="52186" y="244933"/>
                </a:lnTo>
                <a:lnTo>
                  <a:pt x="42800" y="236273"/>
                </a:lnTo>
                <a:lnTo>
                  <a:pt x="33095" y="227845"/>
                </a:lnTo>
                <a:lnTo>
                  <a:pt x="29972" y="224866"/>
                </a:lnTo>
                <a:lnTo>
                  <a:pt x="26981" y="212527"/>
                </a:lnTo>
                <a:lnTo>
                  <a:pt x="24046" y="200170"/>
                </a:lnTo>
                <a:lnTo>
                  <a:pt x="21061" y="187825"/>
                </a:lnTo>
                <a:lnTo>
                  <a:pt x="17919" y="175517"/>
                </a:lnTo>
                <a:lnTo>
                  <a:pt x="14986" y="164896"/>
                </a:lnTo>
                <a:lnTo>
                  <a:pt x="10339" y="153179"/>
                </a:lnTo>
                <a:lnTo>
                  <a:pt x="4755" y="141624"/>
                </a:lnTo>
                <a:lnTo>
                  <a:pt x="620" y="129938"/>
                </a:lnTo>
                <a:lnTo>
                  <a:pt x="0" y="119926"/>
                </a:lnTo>
                <a:lnTo>
                  <a:pt x="1870" y="107227"/>
                </a:lnTo>
                <a:lnTo>
                  <a:pt x="4610" y="94758"/>
                </a:lnTo>
                <a:lnTo>
                  <a:pt x="8108" y="82497"/>
                </a:lnTo>
                <a:lnTo>
                  <a:pt x="12254" y="70427"/>
                </a:lnTo>
                <a:lnTo>
                  <a:pt x="16936" y="58530"/>
                </a:lnTo>
                <a:lnTo>
                  <a:pt x="22042" y="46785"/>
                </a:lnTo>
                <a:lnTo>
                  <a:pt x="27461" y="35173"/>
                </a:lnTo>
                <a:lnTo>
                  <a:pt x="33081" y="23678"/>
                </a:lnTo>
                <a:lnTo>
                  <a:pt x="38791" y="12278"/>
                </a:lnTo>
                <a:lnTo>
                  <a:pt x="44480" y="956"/>
                </a:lnTo>
                <a:lnTo>
                  <a:pt x="44958" y="0"/>
                </a:lnTo>
              </a:path>
            </a:pathLst>
          </a:custGeom>
          <a:ln w="35052">
            <a:solidFill>
              <a:srgbClr val="715F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74236" y="5436108"/>
            <a:ext cx="313943" cy="838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31640" y="5446014"/>
            <a:ext cx="210058" cy="734568"/>
          </a:xfrm>
          <a:custGeom>
            <a:avLst/>
            <a:gdLst/>
            <a:ahLst/>
            <a:cxnLst/>
            <a:rect l="l" t="t" r="r" b="b"/>
            <a:pathLst>
              <a:path w="210058" h="734567">
                <a:moveTo>
                  <a:pt x="210058" y="734568"/>
                </a:moveTo>
                <a:lnTo>
                  <a:pt x="198314" y="729685"/>
                </a:lnTo>
                <a:lnTo>
                  <a:pt x="186491" y="724974"/>
                </a:lnTo>
                <a:lnTo>
                  <a:pt x="174628" y="720348"/>
                </a:lnTo>
                <a:lnTo>
                  <a:pt x="162769" y="715723"/>
                </a:lnTo>
                <a:lnTo>
                  <a:pt x="150955" y="711011"/>
                </a:lnTo>
                <a:lnTo>
                  <a:pt x="139228" y="706126"/>
                </a:lnTo>
                <a:lnTo>
                  <a:pt x="127629" y="700982"/>
                </a:lnTo>
                <a:lnTo>
                  <a:pt x="116202" y="695493"/>
                </a:lnTo>
                <a:lnTo>
                  <a:pt x="105029" y="689597"/>
                </a:lnTo>
                <a:lnTo>
                  <a:pt x="95959" y="683089"/>
                </a:lnTo>
                <a:lnTo>
                  <a:pt x="86827" y="674071"/>
                </a:lnTo>
                <a:lnTo>
                  <a:pt x="77853" y="663336"/>
                </a:lnTo>
                <a:lnTo>
                  <a:pt x="69254" y="651680"/>
                </a:lnTo>
                <a:lnTo>
                  <a:pt x="61249" y="639898"/>
                </a:lnTo>
                <a:lnTo>
                  <a:pt x="54056" y="628785"/>
                </a:lnTo>
                <a:lnTo>
                  <a:pt x="47894" y="619135"/>
                </a:lnTo>
                <a:lnTo>
                  <a:pt x="44958" y="614641"/>
                </a:lnTo>
                <a:lnTo>
                  <a:pt x="49697" y="590614"/>
                </a:lnTo>
                <a:lnTo>
                  <a:pt x="53342" y="571510"/>
                </a:lnTo>
                <a:lnTo>
                  <a:pt x="56030" y="556826"/>
                </a:lnTo>
                <a:lnTo>
                  <a:pt x="57900" y="546055"/>
                </a:lnTo>
                <a:lnTo>
                  <a:pt x="59744" y="534242"/>
                </a:lnTo>
                <a:lnTo>
                  <a:pt x="62214" y="542738"/>
                </a:lnTo>
                <a:lnTo>
                  <a:pt x="71052" y="532869"/>
                </a:lnTo>
                <a:lnTo>
                  <a:pt x="76069" y="523963"/>
                </a:lnTo>
                <a:lnTo>
                  <a:pt x="82353" y="511409"/>
                </a:lnTo>
                <a:lnTo>
                  <a:pt x="90043" y="494703"/>
                </a:lnTo>
                <a:lnTo>
                  <a:pt x="95378" y="481588"/>
                </a:lnTo>
                <a:lnTo>
                  <a:pt x="100869" y="466353"/>
                </a:lnTo>
                <a:lnTo>
                  <a:pt x="106206" y="450343"/>
                </a:lnTo>
                <a:lnTo>
                  <a:pt x="111080" y="434903"/>
                </a:lnTo>
                <a:lnTo>
                  <a:pt x="115179" y="421377"/>
                </a:lnTo>
                <a:lnTo>
                  <a:pt x="118196" y="411111"/>
                </a:lnTo>
                <a:lnTo>
                  <a:pt x="120014" y="404761"/>
                </a:lnTo>
                <a:lnTo>
                  <a:pt x="114984" y="393100"/>
                </a:lnTo>
                <a:lnTo>
                  <a:pt x="109909" y="381456"/>
                </a:lnTo>
                <a:lnTo>
                  <a:pt x="104813" y="369820"/>
                </a:lnTo>
                <a:lnTo>
                  <a:pt x="99716" y="358184"/>
                </a:lnTo>
                <a:lnTo>
                  <a:pt x="94642" y="346538"/>
                </a:lnTo>
                <a:lnTo>
                  <a:pt x="89612" y="334876"/>
                </a:lnTo>
                <a:lnTo>
                  <a:pt x="84648" y="323187"/>
                </a:lnTo>
                <a:lnTo>
                  <a:pt x="79772" y="311463"/>
                </a:lnTo>
                <a:lnTo>
                  <a:pt x="75057" y="299821"/>
                </a:lnTo>
                <a:lnTo>
                  <a:pt x="71096" y="287695"/>
                </a:lnTo>
                <a:lnTo>
                  <a:pt x="67877" y="275281"/>
                </a:lnTo>
                <a:lnTo>
                  <a:pt x="64010" y="263188"/>
                </a:lnTo>
                <a:lnTo>
                  <a:pt x="59944" y="254850"/>
                </a:lnTo>
                <a:lnTo>
                  <a:pt x="52186" y="244933"/>
                </a:lnTo>
                <a:lnTo>
                  <a:pt x="42800" y="236273"/>
                </a:lnTo>
                <a:lnTo>
                  <a:pt x="33095" y="227845"/>
                </a:lnTo>
                <a:lnTo>
                  <a:pt x="29972" y="224866"/>
                </a:lnTo>
                <a:lnTo>
                  <a:pt x="26981" y="212527"/>
                </a:lnTo>
                <a:lnTo>
                  <a:pt x="24046" y="200170"/>
                </a:lnTo>
                <a:lnTo>
                  <a:pt x="21061" y="187825"/>
                </a:lnTo>
                <a:lnTo>
                  <a:pt x="17919" y="175517"/>
                </a:lnTo>
                <a:lnTo>
                  <a:pt x="14986" y="164896"/>
                </a:lnTo>
                <a:lnTo>
                  <a:pt x="10343" y="153187"/>
                </a:lnTo>
                <a:lnTo>
                  <a:pt x="4763" y="141635"/>
                </a:lnTo>
                <a:lnTo>
                  <a:pt x="626" y="129945"/>
                </a:lnTo>
                <a:lnTo>
                  <a:pt x="0" y="119888"/>
                </a:lnTo>
                <a:lnTo>
                  <a:pt x="1870" y="107197"/>
                </a:lnTo>
                <a:lnTo>
                  <a:pt x="4611" y="94735"/>
                </a:lnTo>
                <a:lnTo>
                  <a:pt x="8112" y="82481"/>
                </a:lnTo>
                <a:lnTo>
                  <a:pt x="12259" y="70417"/>
                </a:lnTo>
                <a:lnTo>
                  <a:pt x="16943" y="58522"/>
                </a:lnTo>
                <a:lnTo>
                  <a:pt x="22051" y="46779"/>
                </a:lnTo>
                <a:lnTo>
                  <a:pt x="27472" y="35167"/>
                </a:lnTo>
                <a:lnTo>
                  <a:pt x="33094" y="23667"/>
                </a:lnTo>
                <a:lnTo>
                  <a:pt x="38806" y="12259"/>
                </a:lnTo>
                <a:lnTo>
                  <a:pt x="44496" y="925"/>
                </a:lnTo>
                <a:lnTo>
                  <a:pt x="44958" y="0"/>
                </a:lnTo>
              </a:path>
            </a:pathLst>
          </a:custGeom>
          <a:ln w="35052">
            <a:solidFill>
              <a:srgbClr val="715F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76928" y="5492496"/>
            <a:ext cx="313944" cy="8397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34332" y="5502402"/>
            <a:ext cx="210057" cy="736091"/>
          </a:xfrm>
          <a:custGeom>
            <a:avLst/>
            <a:gdLst/>
            <a:ahLst/>
            <a:cxnLst/>
            <a:rect l="l" t="t" r="r" b="b"/>
            <a:pathLst>
              <a:path w="210057" h="736091">
                <a:moveTo>
                  <a:pt x="210057" y="736092"/>
                </a:moveTo>
                <a:lnTo>
                  <a:pt x="198318" y="731199"/>
                </a:lnTo>
                <a:lnTo>
                  <a:pt x="186499" y="726479"/>
                </a:lnTo>
                <a:lnTo>
                  <a:pt x="174641" y="721845"/>
                </a:lnTo>
                <a:lnTo>
                  <a:pt x="162786" y="717212"/>
                </a:lnTo>
                <a:lnTo>
                  <a:pt x="150976" y="712492"/>
                </a:lnTo>
                <a:lnTo>
                  <a:pt x="139252" y="707599"/>
                </a:lnTo>
                <a:lnTo>
                  <a:pt x="127658" y="702446"/>
                </a:lnTo>
                <a:lnTo>
                  <a:pt x="116233" y="696947"/>
                </a:lnTo>
                <a:lnTo>
                  <a:pt x="105028" y="691019"/>
                </a:lnTo>
                <a:lnTo>
                  <a:pt x="95970" y="684512"/>
                </a:lnTo>
                <a:lnTo>
                  <a:pt x="86850" y="675492"/>
                </a:lnTo>
                <a:lnTo>
                  <a:pt x="77886" y="664753"/>
                </a:lnTo>
                <a:lnTo>
                  <a:pt x="69295" y="653089"/>
                </a:lnTo>
                <a:lnTo>
                  <a:pt x="61296" y="641294"/>
                </a:lnTo>
                <a:lnTo>
                  <a:pt x="54106" y="630163"/>
                </a:lnTo>
                <a:lnTo>
                  <a:pt x="47942" y="620490"/>
                </a:lnTo>
                <a:lnTo>
                  <a:pt x="44957" y="615911"/>
                </a:lnTo>
                <a:lnTo>
                  <a:pt x="49697" y="591836"/>
                </a:lnTo>
                <a:lnTo>
                  <a:pt x="53342" y="572694"/>
                </a:lnTo>
                <a:lnTo>
                  <a:pt x="56030" y="557980"/>
                </a:lnTo>
                <a:lnTo>
                  <a:pt x="57900" y="547188"/>
                </a:lnTo>
                <a:lnTo>
                  <a:pt x="59744" y="535351"/>
                </a:lnTo>
                <a:lnTo>
                  <a:pt x="62214" y="543863"/>
                </a:lnTo>
                <a:lnTo>
                  <a:pt x="71052" y="533974"/>
                </a:lnTo>
                <a:lnTo>
                  <a:pt x="76069" y="525051"/>
                </a:lnTo>
                <a:lnTo>
                  <a:pt x="82353" y="512471"/>
                </a:lnTo>
                <a:lnTo>
                  <a:pt x="90042" y="495731"/>
                </a:lnTo>
                <a:lnTo>
                  <a:pt x="95368" y="482619"/>
                </a:lnTo>
                <a:lnTo>
                  <a:pt x="100849" y="467387"/>
                </a:lnTo>
                <a:lnTo>
                  <a:pt x="106177" y="451373"/>
                </a:lnTo>
                <a:lnTo>
                  <a:pt x="111045" y="435920"/>
                </a:lnTo>
                <a:lnTo>
                  <a:pt x="115145" y="422368"/>
                </a:lnTo>
                <a:lnTo>
                  <a:pt x="118169" y="412057"/>
                </a:lnTo>
                <a:lnTo>
                  <a:pt x="120014" y="405599"/>
                </a:lnTo>
                <a:lnTo>
                  <a:pt x="114993" y="393934"/>
                </a:lnTo>
                <a:lnTo>
                  <a:pt x="109927" y="382285"/>
                </a:lnTo>
                <a:lnTo>
                  <a:pt x="104839" y="370646"/>
                </a:lnTo>
                <a:lnTo>
                  <a:pt x="99752" y="359006"/>
                </a:lnTo>
                <a:lnTo>
                  <a:pt x="94686" y="347358"/>
                </a:lnTo>
                <a:lnTo>
                  <a:pt x="89664" y="335692"/>
                </a:lnTo>
                <a:lnTo>
                  <a:pt x="84708" y="324000"/>
                </a:lnTo>
                <a:lnTo>
                  <a:pt x="79839" y="312273"/>
                </a:lnTo>
                <a:lnTo>
                  <a:pt x="75056" y="300443"/>
                </a:lnTo>
                <a:lnTo>
                  <a:pt x="71102" y="288311"/>
                </a:lnTo>
                <a:lnTo>
                  <a:pt x="67889" y="275895"/>
                </a:lnTo>
                <a:lnTo>
                  <a:pt x="64035" y="263799"/>
                </a:lnTo>
                <a:lnTo>
                  <a:pt x="59943" y="255384"/>
                </a:lnTo>
                <a:lnTo>
                  <a:pt x="52196" y="245448"/>
                </a:lnTo>
                <a:lnTo>
                  <a:pt x="42821" y="236778"/>
                </a:lnTo>
                <a:lnTo>
                  <a:pt x="33125" y="228347"/>
                </a:lnTo>
                <a:lnTo>
                  <a:pt x="29971" y="225336"/>
                </a:lnTo>
                <a:lnTo>
                  <a:pt x="26987" y="212998"/>
                </a:lnTo>
                <a:lnTo>
                  <a:pt x="24058" y="200642"/>
                </a:lnTo>
                <a:lnTo>
                  <a:pt x="21079" y="188295"/>
                </a:lnTo>
                <a:lnTo>
                  <a:pt x="17945" y="175984"/>
                </a:lnTo>
                <a:lnTo>
                  <a:pt x="14985" y="165239"/>
                </a:lnTo>
                <a:lnTo>
                  <a:pt x="10348" y="153519"/>
                </a:lnTo>
                <a:lnTo>
                  <a:pt x="4773" y="141960"/>
                </a:lnTo>
                <a:lnTo>
                  <a:pt x="634" y="130270"/>
                </a:lnTo>
                <a:lnTo>
                  <a:pt x="0" y="120180"/>
                </a:lnTo>
                <a:lnTo>
                  <a:pt x="1865" y="107468"/>
                </a:lnTo>
                <a:lnTo>
                  <a:pt x="4598" y="94987"/>
                </a:lnTo>
                <a:lnTo>
                  <a:pt x="8087" y="82716"/>
                </a:lnTo>
                <a:lnTo>
                  <a:pt x="12221" y="70638"/>
                </a:lnTo>
                <a:lnTo>
                  <a:pt x="16890" y="58734"/>
                </a:lnTo>
                <a:lnTo>
                  <a:pt x="21983" y="46985"/>
                </a:lnTo>
                <a:lnTo>
                  <a:pt x="27389" y="35373"/>
                </a:lnTo>
                <a:lnTo>
                  <a:pt x="32997" y="23878"/>
                </a:lnTo>
                <a:lnTo>
                  <a:pt x="38696" y="12482"/>
                </a:lnTo>
                <a:lnTo>
                  <a:pt x="44375" y="1166"/>
                </a:lnTo>
                <a:lnTo>
                  <a:pt x="44957" y="0"/>
                </a:lnTo>
              </a:path>
            </a:pathLst>
          </a:custGeom>
          <a:ln w="35052">
            <a:solidFill>
              <a:srgbClr val="715F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1061451"/>
            <a:ext cx="7791089" cy="1729854"/>
          </a:xfrm>
          <a:prstGeom prst="rect">
            <a:avLst/>
          </a:prstGeom>
        </p:spPr>
        <p:txBody>
          <a:bodyPr wrap="square" lIns="0" tIns="36226" rIns="0" bIns="0" rtlCol="0">
            <a:noAutofit/>
          </a:bodyPr>
          <a:lstStyle/>
          <a:p>
            <a:pPr marL="475691" marR="39873">
              <a:lnSpc>
                <a:spcPts val="5705"/>
              </a:lnSpc>
            </a:pPr>
            <a:r>
              <a:rPr sz="5400" spc="-1" dirty="0" smtClean="0">
                <a:solidFill>
                  <a:srgbClr val="252525"/>
                </a:solidFill>
                <a:latin typeface="Impact"/>
                <a:cs typeface="Impact"/>
              </a:rPr>
              <a:t>Boiling point</a:t>
            </a:r>
            <a:endParaRPr sz="5400">
              <a:latin typeface="Impact"/>
              <a:cs typeface="Impact"/>
            </a:endParaRPr>
          </a:p>
          <a:p>
            <a:pPr marL="287324" indent="-274624">
              <a:lnSpc>
                <a:spcPct val="100041"/>
              </a:lnSpc>
              <a:spcBef>
                <a:spcPts val="1937"/>
              </a:spcBef>
            </a:pPr>
            <a:r>
              <a:rPr sz="2400" dirty="0" smtClean="0">
                <a:solidFill>
                  <a:srgbClr val="AC946D"/>
                </a:solidFill>
                <a:latin typeface="Wingdings 2"/>
                <a:cs typeface="Wingdings 2"/>
              </a:rPr>
              <a:t></a:t>
            </a:r>
            <a:r>
              <a:rPr sz="2400" spc="1" dirty="0" smtClean="0">
                <a:solidFill>
                  <a:srgbClr val="AC946D"/>
                </a:solidFill>
                <a:latin typeface="Times New Roman"/>
                <a:cs typeface="Times New Roman"/>
              </a:rPr>
              <a:t> </a:t>
            </a: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2400" b="1" spc="1" dirty="0" smtClean="0">
                <a:solidFill>
                  <a:srgbClr val="FF0066"/>
                </a:solidFill>
                <a:latin typeface="Times New Roman"/>
                <a:cs typeface="Times New Roman"/>
              </a:rPr>
              <a:t>boiling point </a:t>
            </a: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 an element or a substance is the temperature at which the </a:t>
            </a:r>
            <a:r>
              <a:rPr sz="2400" spc="1" dirty="0" smtClean="0">
                <a:solidFill>
                  <a:srgbClr val="FF0066"/>
                </a:solidFill>
                <a:latin typeface="Times New Roman"/>
                <a:cs typeface="Times New Roman"/>
              </a:rPr>
              <a:t>vapour pressure </a:t>
            </a: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 the liquid </a:t>
            </a:r>
            <a:r>
              <a:rPr sz="2400" spc="1" dirty="0" smtClean="0">
                <a:solidFill>
                  <a:srgbClr val="FF0066"/>
                </a:solidFill>
                <a:latin typeface="Times New Roman"/>
                <a:cs typeface="Times New Roman"/>
              </a:rPr>
              <a:t>equals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0564" y="2826865"/>
            <a:ext cx="2279700" cy="69596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the environmental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5825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Hg)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1383" y="2826865"/>
            <a:ext cx="264182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solidFill>
                  <a:srgbClr val="FF0066"/>
                </a:solidFill>
                <a:latin typeface="Times New Roman"/>
                <a:cs typeface="Times New Roman"/>
              </a:rPr>
              <a:t>pressure </a:t>
            </a: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surrounding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5853" y="2826865"/>
            <a:ext cx="241533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liquid (760 mm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9782" y="3936727"/>
            <a:ext cx="980683" cy="696586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algn="ctr">
              <a:lnSpc>
                <a:spcPts val="2550"/>
              </a:lnSpc>
            </a:pPr>
            <a:r>
              <a:rPr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Boiling</a:t>
            </a:r>
            <a:endParaRPr sz="2400">
              <a:latin typeface="Times New Roman"/>
              <a:cs typeface="Times New Roman"/>
            </a:endParaRPr>
          </a:p>
          <a:p>
            <a:pPr marL="103631" marR="128360" algn="ctr">
              <a:lnSpc>
                <a:spcPct val="95825"/>
              </a:lnSpc>
            </a:pPr>
            <a:r>
              <a:rPr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point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969" y="4980067"/>
            <a:ext cx="1236973" cy="807237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52616" marR="79833" algn="ctr">
              <a:lnSpc>
                <a:spcPts val="2955"/>
              </a:lnSpc>
            </a:pPr>
            <a:r>
              <a:rPr sz="2800" spc="-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Vapour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28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pressure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2612" y="5051441"/>
            <a:ext cx="1886792" cy="807246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algn="ctr">
              <a:lnSpc>
                <a:spcPts val="2955"/>
              </a:lnSpc>
            </a:pPr>
            <a:r>
              <a:rPr sz="2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Atmospheric</a:t>
            </a:r>
            <a:endParaRPr sz="2800">
              <a:latin typeface="Times New Roman"/>
              <a:cs typeface="Times New Roman"/>
            </a:endParaRPr>
          </a:p>
          <a:p>
            <a:pPr marL="297957" marR="324521" algn="ctr">
              <a:lnSpc>
                <a:spcPct val="95825"/>
              </a:lnSpc>
            </a:pPr>
            <a:r>
              <a:rPr sz="2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pressure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9696" y="6435073"/>
            <a:ext cx="469162" cy="330504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107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9514" y="5322062"/>
            <a:ext cx="2340864" cy="220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969514" y="4991354"/>
            <a:ext cx="2340864" cy="220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684" y="548639"/>
            <a:ext cx="7808976" cy="3096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8960" y="3796282"/>
            <a:ext cx="3145536" cy="3113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4210" y="3861054"/>
            <a:ext cx="2953512" cy="2996944"/>
          </a:xfrm>
          <a:custGeom>
            <a:avLst/>
            <a:gdLst/>
            <a:ahLst/>
            <a:cxnLst/>
            <a:rect l="l" t="t" r="r" b="b"/>
            <a:pathLst>
              <a:path w="2953512" h="2996944">
                <a:moveTo>
                  <a:pt x="1476755" y="0"/>
                </a:moveTo>
                <a:lnTo>
                  <a:pt x="0" y="1476756"/>
                </a:lnTo>
                <a:lnTo>
                  <a:pt x="738377" y="1476756"/>
                </a:lnTo>
                <a:lnTo>
                  <a:pt x="738377" y="2996944"/>
                </a:lnTo>
                <a:lnTo>
                  <a:pt x="2215134" y="2996944"/>
                </a:lnTo>
                <a:lnTo>
                  <a:pt x="2215134" y="1476756"/>
                </a:lnTo>
                <a:lnTo>
                  <a:pt x="2953512" y="1476756"/>
                </a:lnTo>
                <a:lnTo>
                  <a:pt x="1476755" y="0"/>
                </a:lnTo>
                <a:close/>
              </a:path>
            </a:pathLst>
          </a:custGeom>
          <a:solidFill>
            <a:srgbClr val="AC94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4210" y="3861054"/>
            <a:ext cx="2953512" cy="2996944"/>
          </a:xfrm>
          <a:custGeom>
            <a:avLst/>
            <a:gdLst/>
            <a:ahLst/>
            <a:cxnLst/>
            <a:rect l="l" t="t" r="r" b="b"/>
            <a:pathLst>
              <a:path w="2953512" h="2996944">
                <a:moveTo>
                  <a:pt x="2953512" y="1476756"/>
                </a:moveTo>
                <a:lnTo>
                  <a:pt x="2215134" y="1476756"/>
                </a:lnTo>
                <a:lnTo>
                  <a:pt x="2215134" y="2996944"/>
                </a:lnTo>
                <a:lnTo>
                  <a:pt x="738377" y="2996944"/>
                </a:lnTo>
                <a:lnTo>
                  <a:pt x="738377" y="1476756"/>
                </a:lnTo>
                <a:lnTo>
                  <a:pt x="0" y="1476756"/>
                </a:lnTo>
                <a:lnTo>
                  <a:pt x="1476755" y="0"/>
                </a:lnTo>
                <a:lnTo>
                  <a:pt x="2953512" y="1476756"/>
                </a:lnTo>
                <a:close/>
              </a:path>
            </a:pathLst>
          </a:custGeom>
          <a:ln w="3505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344" y="3796282"/>
            <a:ext cx="3144012" cy="3113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7156" y="5230368"/>
            <a:ext cx="1578864" cy="1112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0594" y="3861054"/>
            <a:ext cx="2951988" cy="2996944"/>
          </a:xfrm>
          <a:custGeom>
            <a:avLst/>
            <a:gdLst/>
            <a:ahLst/>
            <a:cxnLst/>
            <a:rect l="l" t="t" r="r" b="b"/>
            <a:pathLst>
              <a:path w="2951988" h="2996944">
                <a:moveTo>
                  <a:pt x="1475994" y="0"/>
                </a:moveTo>
                <a:lnTo>
                  <a:pt x="0" y="1475994"/>
                </a:lnTo>
                <a:lnTo>
                  <a:pt x="737997" y="1475994"/>
                </a:lnTo>
                <a:lnTo>
                  <a:pt x="737997" y="2996944"/>
                </a:lnTo>
                <a:lnTo>
                  <a:pt x="2213991" y="2996944"/>
                </a:lnTo>
                <a:lnTo>
                  <a:pt x="2213991" y="1475994"/>
                </a:lnTo>
                <a:lnTo>
                  <a:pt x="2951988" y="1475994"/>
                </a:lnTo>
                <a:lnTo>
                  <a:pt x="1475994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0594" y="3861054"/>
            <a:ext cx="2951988" cy="2996944"/>
          </a:xfrm>
          <a:custGeom>
            <a:avLst/>
            <a:gdLst/>
            <a:ahLst/>
            <a:cxnLst/>
            <a:rect l="l" t="t" r="r" b="b"/>
            <a:pathLst>
              <a:path w="2951988" h="2996944">
                <a:moveTo>
                  <a:pt x="2951988" y="1475994"/>
                </a:moveTo>
                <a:lnTo>
                  <a:pt x="2213991" y="1475994"/>
                </a:lnTo>
                <a:lnTo>
                  <a:pt x="2213991" y="2996944"/>
                </a:lnTo>
                <a:lnTo>
                  <a:pt x="737997" y="2996944"/>
                </a:lnTo>
                <a:lnTo>
                  <a:pt x="737997" y="1475994"/>
                </a:lnTo>
                <a:lnTo>
                  <a:pt x="0" y="1475994"/>
                </a:lnTo>
                <a:lnTo>
                  <a:pt x="1475994" y="0"/>
                </a:lnTo>
                <a:lnTo>
                  <a:pt x="2951988" y="1475994"/>
                </a:lnTo>
                <a:close/>
              </a:path>
            </a:pathLst>
          </a:custGeom>
          <a:ln w="3505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35624" y="3874006"/>
            <a:ext cx="2817876" cy="3035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1235" y="4568952"/>
            <a:ext cx="1478279" cy="1112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30874" y="3932681"/>
            <a:ext cx="2625852" cy="2925316"/>
          </a:xfrm>
          <a:custGeom>
            <a:avLst/>
            <a:gdLst/>
            <a:ahLst/>
            <a:cxnLst/>
            <a:rect l="l" t="t" r="r" b="b"/>
            <a:pathLst>
              <a:path w="2625852" h="2925316">
                <a:moveTo>
                  <a:pt x="1969389" y="1613154"/>
                </a:moveTo>
                <a:lnTo>
                  <a:pt x="1969389" y="0"/>
                </a:lnTo>
                <a:lnTo>
                  <a:pt x="656462" y="0"/>
                </a:lnTo>
                <a:lnTo>
                  <a:pt x="656462" y="1613154"/>
                </a:lnTo>
                <a:lnTo>
                  <a:pt x="0" y="1613154"/>
                </a:lnTo>
                <a:lnTo>
                  <a:pt x="1312163" y="2925316"/>
                </a:lnTo>
                <a:lnTo>
                  <a:pt x="1313688" y="2925316"/>
                </a:lnTo>
                <a:lnTo>
                  <a:pt x="2625852" y="1613154"/>
                </a:lnTo>
                <a:lnTo>
                  <a:pt x="1969389" y="1613154"/>
                </a:lnTo>
                <a:close/>
              </a:path>
            </a:pathLst>
          </a:custGeom>
          <a:solidFill>
            <a:srgbClr val="730D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30874" y="3932681"/>
            <a:ext cx="2625852" cy="2925316"/>
          </a:xfrm>
          <a:custGeom>
            <a:avLst/>
            <a:gdLst/>
            <a:ahLst/>
            <a:cxnLst/>
            <a:rect l="l" t="t" r="r" b="b"/>
            <a:pathLst>
              <a:path w="2625852" h="2925316">
                <a:moveTo>
                  <a:pt x="1969389" y="1613154"/>
                </a:moveTo>
                <a:lnTo>
                  <a:pt x="2625852" y="1613154"/>
                </a:lnTo>
                <a:lnTo>
                  <a:pt x="1313688" y="2925316"/>
                </a:lnTo>
                <a:lnTo>
                  <a:pt x="1312163" y="2925316"/>
                </a:lnTo>
                <a:lnTo>
                  <a:pt x="0" y="1613154"/>
                </a:lnTo>
                <a:lnTo>
                  <a:pt x="656462" y="1613154"/>
                </a:lnTo>
                <a:lnTo>
                  <a:pt x="656462" y="0"/>
                </a:lnTo>
                <a:lnTo>
                  <a:pt x="1969389" y="0"/>
                </a:lnTo>
                <a:lnTo>
                  <a:pt x="1969389" y="1613154"/>
                </a:lnTo>
                <a:close/>
              </a:path>
            </a:pathLst>
          </a:custGeom>
          <a:ln w="3505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65391" y="4738342"/>
            <a:ext cx="980948" cy="69596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algn="ctr">
              <a:lnSpc>
                <a:spcPts val="2550"/>
              </a:lnSpc>
            </a:pPr>
            <a:r>
              <a:rPr sz="24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Boiling</a:t>
            </a:r>
            <a:endParaRPr sz="2400">
              <a:latin typeface="Times New Roman"/>
              <a:cs typeface="Times New Roman"/>
            </a:endParaRPr>
          </a:p>
          <a:p>
            <a:pPr marL="103631" marR="128625" algn="ctr">
              <a:lnSpc>
                <a:spcPct val="95825"/>
              </a:lnSpc>
            </a:pPr>
            <a:r>
              <a:rPr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point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0066" y="5400037"/>
            <a:ext cx="1154592" cy="69601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47244" marR="65136" algn="ctr">
              <a:lnSpc>
                <a:spcPts val="2550"/>
              </a:lnSpc>
            </a:pPr>
            <a:r>
              <a:rPr sz="2400" b="1" spc="-36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Vapour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2400" b="1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pressure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2839" y="5582672"/>
            <a:ext cx="1060620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-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Volatile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3925" y="6438982"/>
            <a:ext cx="512671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108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1976" y="548639"/>
            <a:ext cx="5542787" cy="6077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443976" y="6336317"/>
            <a:ext cx="514898" cy="330504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109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0" y="3048000"/>
                </a:moveTo>
                <a:lnTo>
                  <a:pt x="7543800" y="3048000"/>
                </a:lnTo>
                <a:lnTo>
                  <a:pt x="75438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78305" y="3343364"/>
            <a:ext cx="6033037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spc="-23" dirty="0" smtClean="0">
                <a:solidFill>
                  <a:srgbClr val="252525"/>
                </a:solidFill>
                <a:latin typeface="Impact"/>
                <a:cs typeface="Impact"/>
              </a:rPr>
              <a:t>USING BP TO SEPARATE A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7008" y="4089872"/>
            <a:ext cx="2264462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MIXTURE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2731" y="4089872"/>
            <a:ext cx="706182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OF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9480" y="4089872"/>
            <a:ext cx="430977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2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1262" y="4089872"/>
            <a:ext cx="2061007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sz="4900" spc="1" dirty="0" smtClean="0">
                <a:solidFill>
                  <a:srgbClr val="252525"/>
                </a:solidFill>
                <a:latin typeface="Impact"/>
                <a:cs typeface="Impact"/>
              </a:rPr>
              <a:t>LIQUIDS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2744" y="6362782"/>
            <a:ext cx="465790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110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1044" y="883227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364" y="884800"/>
            <a:ext cx="7077009" cy="2450465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 marR="35492">
              <a:lnSpc>
                <a:spcPts val="2345"/>
              </a:lnSpc>
            </a:pPr>
            <a:r>
              <a:rPr sz="2200" spc="-7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 understand the process of fractional distillation we must</a:t>
            </a:r>
            <a:endParaRPr sz="2200">
              <a:latin typeface="Times New Roman"/>
              <a:cs typeface="Times New Roman"/>
            </a:endParaRPr>
          </a:p>
          <a:p>
            <a:pPr marL="12700" marR="229980">
              <a:lnSpc>
                <a:spcPct val="100041"/>
              </a:lnSpc>
            </a:pP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have an idea of the composition of the vapour phase and that of the liquid mixtures at different boiling temperatures.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  <a:spcBef>
                <a:spcPts val="534"/>
              </a:spcBef>
            </a:pPr>
            <a:r>
              <a:rPr sz="22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us</a:t>
            </a:r>
            <a:r>
              <a:rPr sz="2200" spc="-43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-1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2200" spc="-41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ose</a:t>
            </a:r>
            <a:r>
              <a:rPr sz="2200" spc="-7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 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200" spc="-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ot</a:t>
            </a:r>
            <a:r>
              <a:rPr sz="2200" spc="-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200" spc="-17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va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200" spc="-39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-p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es</a:t>
            </a: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200" spc="-126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</a:t>
            </a:r>
            <a:r>
              <a:rPr sz="22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siti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 cur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200" spc="-3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-21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rather</a:t>
            </a:r>
            <a:r>
              <a:rPr sz="2200" spc="-36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200" spc="-7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te</a:t>
            </a:r>
            <a:r>
              <a:rPr sz="22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perat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re-co</a:t>
            </a:r>
            <a:r>
              <a:rPr sz="22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siti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200" spc="-133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cur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200" spc="-3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</a:t>
            </a:r>
            <a:r>
              <a:rPr sz="22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 i</a:t>
            </a:r>
            <a:r>
              <a:rPr sz="22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rtan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  <a:spcBef>
                <a:spcPts val="531"/>
              </a:spcBef>
            </a:pP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If we plot the boiling point of liquid mixture against its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44" y="1956504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" y="3029400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5364" y="3366507"/>
            <a:ext cx="6506533" cy="1041908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composition and the composition of the vapour in contact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</a:pPr>
            <a:r>
              <a:rPr sz="22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it, we get two separate curves for each type of solutions.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  <a:spcBef>
                <a:spcPts val="638"/>
              </a:spcBef>
            </a:pP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curves obtained for the third type are shown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4387" y="3366507"/>
            <a:ext cx="563103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4102550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4866083"/>
            <a:ext cx="6508029" cy="1255269"/>
          </a:xfrm>
          <a:prstGeom prst="rect">
            <a:avLst/>
          </a:prstGeom>
        </p:spPr>
        <p:txBody>
          <a:bodyPr wrap="square" lIns="0" tIns="29654" rIns="0" bIns="0" rtlCol="0">
            <a:noAutofit/>
          </a:bodyPr>
          <a:lstStyle/>
          <a:p>
            <a:pPr marL="12700">
              <a:lnSpc>
                <a:spcPts val="4670"/>
              </a:lnSpc>
            </a:pPr>
            <a:r>
              <a:rPr sz="4400" spc="-1" dirty="0" smtClean="0">
                <a:solidFill>
                  <a:srgbClr val="252525"/>
                </a:solidFill>
                <a:latin typeface="Impact"/>
                <a:cs typeface="Impact"/>
              </a:rPr>
              <a:t>Miscible liquids – fractional</a:t>
            </a:r>
            <a:endParaRPr sz="4400">
              <a:latin typeface="Impact"/>
              <a:cs typeface="Impact"/>
            </a:endParaRPr>
          </a:p>
          <a:p>
            <a:pPr marL="12700" marR="83896">
              <a:lnSpc>
                <a:spcPts val="5215"/>
              </a:lnSpc>
              <a:spcBef>
                <a:spcPts val="27"/>
              </a:spcBef>
            </a:pPr>
            <a:r>
              <a:rPr sz="4400" spc="0" dirty="0" smtClean="0">
                <a:solidFill>
                  <a:srgbClr val="252525"/>
                </a:solidFill>
                <a:latin typeface="Impact"/>
                <a:cs typeface="Impact"/>
              </a:rPr>
              <a:t>distillation (Theory)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30388" y="5725446"/>
            <a:ext cx="418463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111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533400"/>
            <a:ext cx="5791200" cy="550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893811" y="5725446"/>
            <a:ext cx="455372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112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5216" y="646176"/>
            <a:ext cx="2159508" cy="1339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6352" y="1007363"/>
            <a:ext cx="541020" cy="615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69692" y="1048512"/>
            <a:ext cx="434340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54908" y="646176"/>
            <a:ext cx="2179319" cy="1339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6044" y="1007363"/>
            <a:ext cx="541020" cy="615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39384" y="1048512"/>
            <a:ext cx="434339" cy="509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15456" y="646176"/>
            <a:ext cx="2218944" cy="1339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95744" y="2057400"/>
            <a:ext cx="615696" cy="541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49083" y="2098548"/>
            <a:ext cx="509016" cy="4343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23076" y="2695955"/>
            <a:ext cx="2177796" cy="13380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0428" y="3057143"/>
            <a:ext cx="541020" cy="615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63768" y="3098291"/>
            <a:ext cx="434340" cy="5090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54908" y="2695955"/>
            <a:ext cx="2159508" cy="13380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40736" y="3057143"/>
            <a:ext cx="541020" cy="615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4076" y="3098291"/>
            <a:ext cx="434339" cy="5090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5216" y="2695955"/>
            <a:ext cx="2182368" cy="13380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56360" y="4107179"/>
            <a:ext cx="615696" cy="5410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9700" y="4148328"/>
            <a:ext cx="509016" cy="4343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5216" y="4744212"/>
            <a:ext cx="2193036" cy="13395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9112" y="866793"/>
            <a:ext cx="1791364" cy="872998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indent="1260" algn="ctr">
              <a:lnSpc>
                <a:spcPts val="1498"/>
              </a:lnSpc>
            </a:pPr>
            <a:r>
              <a:rPr sz="1300" spc="-3" dirty="0" smtClean="0">
                <a:latin typeface="Times New Roman"/>
                <a:cs typeface="Times New Roman"/>
              </a:rPr>
              <a:t>The curves </a:t>
            </a:r>
            <a:r>
              <a:rPr sz="1300" i="1" spc="-3" dirty="0" smtClean="0">
                <a:latin typeface="Times New Roman"/>
                <a:cs typeface="Times New Roman"/>
              </a:rPr>
              <a:t>AEB </a:t>
            </a:r>
            <a:r>
              <a:rPr sz="1300" spc="-3" dirty="0" smtClean="0">
                <a:latin typeface="Times New Roman"/>
                <a:cs typeface="Times New Roman"/>
              </a:rPr>
              <a:t>and </a:t>
            </a:r>
            <a:r>
              <a:rPr sz="1300" i="1" spc="-3" dirty="0" smtClean="0">
                <a:latin typeface="Times New Roman"/>
                <a:cs typeface="Times New Roman"/>
              </a:rPr>
              <a:t>ADB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4"/>
              </a:lnSpc>
            </a:pPr>
            <a:r>
              <a:rPr sz="1300" spc="-5" dirty="0" smtClean="0">
                <a:latin typeface="Times New Roman"/>
                <a:cs typeface="Times New Roman"/>
              </a:rPr>
              <a:t>are the temperature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4"/>
              </a:lnSpc>
            </a:pPr>
            <a:r>
              <a:rPr sz="1300" dirty="0" smtClean="0">
                <a:latin typeface="Times New Roman"/>
                <a:cs typeface="Times New Roman"/>
              </a:rPr>
              <a:t>co</a:t>
            </a:r>
            <a:r>
              <a:rPr sz="1300" spc="-9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position</a:t>
            </a:r>
            <a:r>
              <a:rPr sz="1300" spc="-29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curves</a:t>
            </a:r>
            <a:r>
              <a:rPr sz="1300" spc="-33" dirty="0" smtClean="0">
                <a:latin typeface="Times New Roman"/>
                <a:cs typeface="Times New Roman"/>
              </a:rPr>
              <a:t> </a:t>
            </a:r>
            <a:r>
              <a:rPr sz="1300" spc="14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the</a:t>
            </a:r>
            <a:r>
              <a:rPr sz="1300" spc="-3" dirty="0" smtClean="0">
                <a:latin typeface="Times New Roman"/>
                <a:cs typeface="Times New Roman"/>
              </a:rPr>
              <a:t>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4"/>
              </a:lnSpc>
            </a:pPr>
            <a:r>
              <a:rPr sz="1300" spc="-3" dirty="0" smtClean="0">
                <a:latin typeface="Times New Roman"/>
                <a:cs typeface="Times New Roman"/>
              </a:rPr>
              <a:t>vapour and liquid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4"/>
              </a:lnSpc>
            </a:pPr>
            <a:r>
              <a:rPr sz="1300" spc="-15" dirty="0" smtClean="0">
                <a:latin typeface="Times New Roman"/>
                <a:cs typeface="Times New Roman"/>
              </a:rPr>
              <a:t>respectively.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4674" y="866793"/>
            <a:ext cx="1841675" cy="872998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indent="-1639" algn="ctr">
              <a:lnSpc>
                <a:spcPts val="1494"/>
              </a:lnSpc>
            </a:pPr>
            <a:r>
              <a:rPr sz="1300" spc="-4" dirty="0" smtClean="0">
                <a:latin typeface="Times New Roman"/>
                <a:cs typeface="Times New Roman"/>
              </a:rPr>
              <a:t>At any boiling temperature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8"/>
              </a:lnSpc>
            </a:pPr>
            <a:r>
              <a:rPr sz="1300" i="1" dirty="0" smtClean="0">
                <a:latin typeface="Times New Roman"/>
                <a:cs typeface="Times New Roman"/>
              </a:rPr>
              <a:t>C</a:t>
            </a:r>
            <a:r>
              <a:rPr sz="1300" i="1" spc="-8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the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co</a:t>
            </a:r>
            <a:r>
              <a:rPr sz="1300" spc="-9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position</a:t>
            </a:r>
            <a:r>
              <a:rPr sz="1300" spc="-4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 </a:t>
            </a:r>
            <a:r>
              <a:rPr sz="1300" spc="-5" dirty="0" smtClean="0">
                <a:latin typeface="Times New Roman"/>
                <a:cs typeface="Times New Roman"/>
              </a:rPr>
              <a:t>liquid</a:t>
            </a:r>
            <a:r>
              <a:rPr sz="1300" spc="-3" dirty="0" smtClean="0">
                <a:latin typeface="Times New Roman"/>
                <a:cs typeface="Times New Roman"/>
              </a:rPr>
              <a:t>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8"/>
              </a:lnSpc>
            </a:pPr>
            <a:r>
              <a:rPr sz="1300" spc="-3" dirty="0" smtClean="0">
                <a:latin typeface="Times New Roman"/>
                <a:cs typeface="Times New Roman"/>
              </a:rPr>
              <a:t>mixture is represented by </a:t>
            </a:r>
            <a:r>
              <a:rPr sz="1300" i="1" spc="-3" dirty="0" smtClean="0">
                <a:latin typeface="Times New Roman"/>
                <a:cs typeface="Times New Roman"/>
              </a:rPr>
              <a:t>J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4"/>
              </a:lnSpc>
            </a:pPr>
            <a:r>
              <a:rPr sz="1300" spc="-1" dirty="0" smtClean="0">
                <a:latin typeface="Times New Roman"/>
                <a:cs typeface="Times New Roman"/>
              </a:rPr>
              <a:t>and that of the vapour in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8"/>
              </a:lnSpc>
            </a:pPr>
            <a:r>
              <a:rPr sz="1300" spc="-3" dirty="0" smtClean="0">
                <a:latin typeface="Times New Roman"/>
                <a:cs typeface="Times New Roman"/>
              </a:rPr>
              <a:t>equilibrium by </a:t>
            </a:r>
            <a:r>
              <a:rPr sz="1300" i="1" spc="-3" dirty="0" smtClean="0">
                <a:latin typeface="Times New Roman"/>
                <a:cs typeface="Times New Roman"/>
              </a:rPr>
              <a:t>K</a:t>
            </a:r>
            <a:r>
              <a:rPr sz="1300" spc="-3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2743" y="866793"/>
            <a:ext cx="1904476" cy="872998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indent="0" algn="ctr">
              <a:lnSpc>
                <a:spcPts val="1494"/>
              </a:lnSpc>
            </a:pPr>
            <a:r>
              <a:rPr sz="1300" spc="-6" dirty="0" smtClean="0">
                <a:latin typeface="Times New Roman"/>
                <a:cs typeface="Times New Roman"/>
              </a:rPr>
              <a:t>Obviously, the more volatile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8"/>
              </a:lnSpc>
            </a:pPr>
            <a:r>
              <a:rPr sz="1300" spc="-3" dirty="0" smtClean="0">
                <a:latin typeface="Times New Roman"/>
                <a:cs typeface="Times New Roman"/>
              </a:rPr>
              <a:t>component </a:t>
            </a:r>
            <a:r>
              <a:rPr sz="1300" i="1" spc="-3" dirty="0" smtClean="0">
                <a:latin typeface="Times New Roman"/>
                <a:cs typeface="Times New Roman"/>
              </a:rPr>
              <a:t>Y </a:t>
            </a:r>
            <a:r>
              <a:rPr sz="1300" spc="-3" dirty="0" smtClean="0">
                <a:latin typeface="Times New Roman"/>
                <a:cs typeface="Times New Roman"/>
              </a:rPr>
              <a:t>is present in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4"/>
              </a:lnSpc>
            </a:pPr>
            <a:r>
              <a:rPr sz="1300" spc="-3" dirty="0" smtClean="0">
                <a:latin typeface="Times New Roman"/>
                <a:cs typeface="Times New Roman"/>
              </a:rPr>
              <a:t>greater proportion in the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4"/>
              </a:lnSpc>
            </a:pPr>
            <a:r>
              <a:rPr sz="1300" spc="-2" dirty="0" smtClean="0">
                <a:latin typeface="Times New Roman"/>
                <a:cs typeface="Times New Roman"/>
              </a:rPr>
              <a:t>vapour than the liquid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4"/>
              </a:lnSpc>
            </a:pPr>
            <a:r>
              <a:rPr sz="1300" spc="-6" dirty="0" smtClean="0">
                <a:latin typeface="Times New Roman"/>
                <a:cs typeface="Times New Roman"/>
              </a:rPr>
              <a:t>mixture.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2962" y="2831483"/>
            <a:ext cx="1805809" cy="1043491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indent="-2410" algn="ctr">
              <a:lnSpc>
                <a:spcPts val="1340"/>
              </a:lnSpc>
            </a:pPr>
            <a:r>
              <a:rPr sz="1300" dirty="0" smtClean="0">
                <a:latin typeface="Times New Roman"/>
                <a:cs typeface="Times New Roman"/>
              </a:rPr>
              <a:t>If</a:t>
            </a:r>
            <a:r>
              <a:rPr sz="1300" spc="-8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the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distillate</a:t>
            </a:r>
            <a:r>
              <a:rPr sz="1300" spc="-3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so</a:t>
            </a:r>
            <a:r>
              <a:rPr sz="1300" spc="-11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obtained</a:t>
            </a:r>
            <a:r>
              <a:rPr sz="1300" spc="-3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be</a:t>
            </a:r>
            <a:r>
              <a:rPr sz="1300" spc="-12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now</a:t>
            </a:r>
            <a:r>
              <a:rPr sz="1300" spc="-12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subjected</a:t>
            </a:r>
            <a:r>
              <a:rPr sz="1300" spc="-39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to</a:t>
            </a:r>
            <a:r>
              <a:rPr sz="1300" spc="-3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distillation,</a:t>
            </a:r>
            <a:r>
              <a:rPr sz="1300" spc="-48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it</a:t>
            </a:r>
            <a:r>
              <a:rPr sz="1300" spc="9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will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boil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at</a:t>
            </a:r>
            <a:r>
              <a:rPr sz="1300" spc="-4" dirty="0" smtClean="0">
                <a:latin typeface="Times New Roman"/>
                <a:cs typeface="Times New Roman"/>
              </a:rPr>
              <a:t> </a:t>
            </a:r>
            <a:r>
              <a:rPr sz="1300" i="1" spc="-7" dirty="0" smtClean="0">
                <a:latin typeface="Times New Roman"/>
                <a:cs typeface="Times New Roman"/>
              </a:rPr>
              <a:t>F</a:t>
            </a:r>
            <a:r>
              <a:rPr sz="1300" i="1" spc="-3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and</a:t>
            </a:r>
            <a:r>
              <a:rPr sz="1300" spc="-18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the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9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resh</a:t>
            </a:r>
            <a:r>
              <a:rPr sz="1300" spc="-2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di</a:t>
            </a:r>
            <a:r>
              <a:rPr sz="1300" spc="-4" dirty="0" smtClean="0">
                <a:latin typeface="Times New Roman"/>
                <a:cs typeface="Times New Roman"/>
              </a:rPr>
              <a:t>s</a:t>
            </a:r>
            <a:r>
              <a:rPr sz="1300" spc="0" dirty="0" smtClean="0">
                <a:latin typeface="Times New Roman"/>
                <a:cs typeface="Times New Roman"/>
              </a:rPr>
              <a:t>tilla</a:t>
            </a:r>
            <a:r>
              <a:rPr sz="1300" spc="-4" dirty="0" smtClean="0">
                <a:latin typeface="Times New Roman"/>
                <a:cs typeface="Times New Roman"/>
              </a:rPr>
              <a:t>t</a:t>
            </a:r>
            <a:r>
              <a:rPr sz="1300" spc="0" dirty="0" smtClean="0">
                <a:latin typeface="Times New Roman"/>
                <a:cs typeface="Times New Roman"/>
              </a:rPr>
              <a:t>e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will</a:t>
            </a:r>
            <a:r>
              <a:rPr sz="1300" spc="-3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have</a:t>
            </a:r>
            <a:r>
              <a:rPr sz="1300" spc="-1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the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co</a:t>
            </a:r>
            <a:r>
              <a:rPr sz="1300" spc="-9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position</a:t>
            </a:r>
            <a:r>
              <a:rPr sz="1300" spc="-24" dirty="0" smtClean="0">
                <a:latin typeface="Times New Roman"/>
                <a:cs typeface="Times New Roman"/>
              </a:rPr>
              <a:t> </a:t>
            </a:r>
            <a:r>
              <a:rPr sz="1300" i="1" spc="-7" dirty="0" smtClean="0">
                <a:latin typeface="Times New Roman"/>
                <a:cs typeface="Times New Roman"/>
              </a:rPr>
              <a:t>L</a:t>
            </a:r>
            <a:r>
              <a:rPr sz="1300" i="1" spc="-3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correspond</a:t>
            </a:r>
            <a:r>
              <a:rPr sz="1300" spc="-4" dirty="0" smtClean="0">
                <a:latin typeface="Times New Roman"/>
                <a:cs typeface="Times New Roman"/>
              </a:rPr>
              <a:t>i</a:t>
            </a:r>
            <a:r>
              <a:rPr sz="1300" spc="0" dirty="0" smtClean="0">
                <a:latin typeface="Times New Roman"/>
                <a:cs typeface="Times New Roman"/>
              </a:rPr>
              <a:t>ng</a:t>
            </a:r>
            <a:r>
              <a:rPr sz="1300" spc="-5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to </a:t>
            </a:r>
            <a:r>
              <a:rPr sz="1300" i="1" spc="0" dirty="0" smtClean="0">
                <a:latin typeface="Times New Roman"/>
                <a:cs typeface="Times New Roman"/>
              </a:rPr>
              <a:t>I</a:t>
            </a:r>
            <a:r>
              <a:rPr sz="1300" spc="-3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156" y="3087896"/>
            <a:ext cx="1850618" cy="531368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indent="-757" algn="ctr">
              <a:lnSpc>
                <a:spcPts val="1340"/>
              </a:lnSpc>
            </a:pPr>
            <a:r>
              <a:rPr sz="1300" spc="-3" dirty="0" smtClean="0">
                <a:latin typeface="Times New Roman"/>
                <a:cs typeface="Times New Roman"/>
              </a:rPr>
              <a:t>Thus the proportion of </a:t>
            </a:r>
            <a:r>
              <a:rPr sz="1300" i="1" spc="-3" dirty="0" smtClean="0">
                <a:latin typeface="Times New Roman"/>
                <a:cs typeface="Times New Roman"/>
              </a:rPr>
              <a:t>Y </a:t>
            </a:r>
            <a:r>
              <a:rPr sz="1300" spc="-3" dirty="0" smtClean="0">
                <a:latin typeface="Times New Roman"/>
                <a:cs typeface="Times New Roman"/>
              </a:rPr>
              <a:t>in the second distillate is greater than in the first one.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7795" y="3087896"/>
            <a:ext cx="1835475" cy="531368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indent="0" algn="ctr">
              <a:lnSpc>
                <a:spcPts val="1340"/>
              </a:lnSpc>
            </a:pPr>
            <a:r>
              <a:rPr sz="1300" dirty="0" smtClean="0">
                <a:latin typeface="Times New Roman"/>
                <a:cs typeface="Times New Roman"/>
              </a:rPr>
              <a:t>Thus</a:t>
            </a:r>
            <a:r>
              <a:rPr sz="1300" spc="-16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the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condensed</a:t>
            </a:r>
            <a:r>
              <a:rPr sz="1300" spc="-44" dirty="0" smtClean="0">
                <a:latin typeface="Times New Roman"/>
                <a:cs typeface="Times New Roman"/>
              </a:rPr>
              <a:t> </a:t>
            </a:r>
            <a:r>
              <a:rPr sz="1300" spc="-6" dirty="0" smtClean="0">
                <a:latin typeface="Times New Roman"/>
                <a:cs typeface="Times New Roman"/>
              </a:rPr>
              <a:t>vapour</a:t>
            </a:r>
            <a:r>
              <a:rPr sz="1300" spc="-3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or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the</a:t>
            </a:r>
            <a:r>
              <a:rPr sz="1300" spc="-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distillate</a:t>
            </a:r>
            <a:r>
              <a:rPr sz="1300" spc="-34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will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-6" dirty="0" smtClean="0">
                <a:latin typeface="Times New Roman"/>
                <a:cs typeface="Times New Roman"/>
              </a:rPr>
              <a:t>be</a:t>
            </a:r>
            <a:r>
              <a:rPr sz="1300" spc="-3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richer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in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i="1" spc="1" dirty="0" smtClean="0">
                <a:latin typeface="Times New Roman"/>
                <a:cs typeface="Times New Roman"/>
              </a:rPr>
              <a:t>Y</a:t>
            </a:r>
            <a:r>
              <a:rPr sz="1300" spc="-3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012" y="5052332"/>
            <a:ext cx="1869052" cy="702335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indent="-1670" algn="ctr">
              <a:lnSpc>
                <a:spcPts val="1494"/>
              </a:lnSpc>
            </a:pPr>
            <a:r>
              <a:rPr sz="1300" spc="-3" dirty="0" smtClean="0">
                <a:latin typeface="Times New Roman"/>
                <a:cs typeface="Times New Roman"/>
              </a:rPr>
              <a:t>In this way by repeating the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4"/>
              </a:lnSpc>
            </a:pPr>
            <a:r>
              <a:rPr sz="1300" spc="-1" dirty="0" smtClean="0">
                <a:latin typeface="Times New Roman"/>
                <a:cs typeface="Times New Roman"/>
              </a:rPr>
              <a:t>process of fractional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4"/>
              </a:lnSpc>
            </a:pPr>
            <a:r>
              <a:rPr sz="1300" dirty="0" smtClean="0">
                <a:latin typeface="Times New Roman"/>
                <a:cs typeface="Times New Roman"/>
              </a:rPr>
              <a:t>distillation</a:t>
            </a:r>
            <a:r>
              <a:rPr sz="1300" spc="-4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it</a:t>
            </a:r>
            <a:r>
              <a:rPr sz="1300" spc="9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is</a:t>
            </a:r>
            <a:r>
              <a:rPr sz="1300" spc="-8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obvious</a:t>
            </a:r>
            <a:r>
              <a:rPr sz="1300" spc="-31" dirty="0" smtClean="0">
                <a:latin typeface="Times New Roman"/>
                <a:cs typeface="Times New Roman"/>
              </a:rPr>
              <a:t> </a:t>
            </a:r>
            <a:r>
              <a:rPr sz="1300" spc="-4" dirty="0" smtClean="0">
                <a:latin typeface="Times New Roman"/>
                <a:cs typeface="Times New Roman"/>
              </a:rPr>
              <a:t>that</a:t>
            </a:r>
            <a:r>
              <a:rPr sz="1300" spc="-3" dirty="0" smtClean="0">
                <a:latin typeface="Times New Roman"/>
                <a:cs typeface="Times New Roman"/>
              </a:rPr>
              <a:t>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8"/>
              </a:lnSpc>
            </a:pPr>
            <a:r>
              <a:rPr sz="1300" spc="-2" dirty="0" smtClean="0">
                <a:latin typeface="Times New Roman"/>
                <a:cs typeface="Times New Roman"/>
              </a:rPr>
              <a:t>we can get almost pure </a:t>
            </a:r>
            <a:r>
              <a:rPr sz="1300" i="1" spc="-2" dirty="0" smtClean="0">
                <a:latin typeface="Times New Roman"/>
                <a:cs typeface="Times New Roman"/>
              </a:rPr>
              <a:t>Y</a:t>
            </a:r>
            <a:r>
              <a:rPr sz="1300" spc="-2" dirty="0" smtClean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13268" y="6286025"/>
            <a:ext cx="464097" cy="330504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113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609600"/>
            <a:ext cx="7638288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893811" y="5725446"/>
            <a:ext cx="454628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114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5940" y="456273"/>
            <a:ext cx="1460820" cy="1394004"/>
          </a:xfrm>
          <a:prstGeom prst="rect">
            <a:avLst/>
          </a:prstGeom>
        </p:spPr>
        <p:txBody>
          <a:bodyPr wrap="square" lIns="0" tIns="32924" rIns="0" bIns="0" rtlCol="0">
            <a:noAutofit/>
          </a:bodyPr>
          <a:lstStyle/>
          <a:p>
            <a:pPr marL="12700" marR="703">
              <a:lnSpc>
                <a:spcPts val="5185"/>
              </a:lnSpc>
            </a:pPr>
            <a:r>
              <a:rPr sz="4900" spc="17" dirty="0" smtClean="0">
                <a:solidFill>
                  <a:srgbClr val="2C2C2C"/>
                </a:solidFill>
                <a:latin typeface="Impact"/>
                <a:cs typeface="Impact"/>
              </a:rPr>
              <a:t>Parts</a:t>
            </a:r>
            <a:endParaRPr sz="4900">
              <a:latin typeface="Impact"/>
              <a:cs typeface="Impact"/>
            </a:endParaRPr>
          </a:p>
          <a:p>
            <a:pPr marL="12700">
              <a:lnSpc>
                <a:spcPts val="5795"/>
              </a:lnSpc>
              <a:spcBef>
                <a:spcPts val="30"/>
              </a:spcBef>
            </a:pPr>
            <a:r>
              <a:rPr sz="4900" spc="17" dirty="0" smtClean="0">
                <a:solidFill>
                  <a:srgbClr val="2C2C2C"/>
                </a:solidFill>
                <a:latin typeface="Impact"/>
                <a:cs typeface="Impact"/>
              </a:rPr>
              <a:t>Parts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87202" y="456273"/>
            <a:ext cx="984706" cy="1394004"/>
          </a:xfrm>
          <a:prstGeom prst="rect">
            <a:avLst/>
          </a:prstGeom>
        </p:spPr>
        <p:txBody>
          <a:bodyPr wrap="square" lIns="0" tIns="32924" rIns="0" bIns="0" rtlCol="0">
            <a:noAutofit/>
          </a:bodyPr>
          <a:lstStyle/>
          <a:p>
            <a:pPr marL="12700" marR="1659">
              <a:lnSpc>
                <a:spcPts val="5185"/>
              </a:lnSpc>
            </a:pPr>
            <a:r>
              <a:rPr sz="4900" spc="3" dirty="0" smtClean="0">
                <a:solidFill>
                  <a:srgbClr val="2C2C2C"/>
                </a:solidFill>
                <a:latin typeface="Impact"/>
                <a:cs typeface="Impact"/>
              </a:rPr>
              <a:t>per</a:t>
            </a:r>
            <a:endParaRPr sz="4900">
              <a:latin typeface="Impact"/>
              <a:cs typeface="Impact"/>
            </a:endParaRPr>
          </a:p>
          <a:p>
            <a:pPr marL="13411">
              <a:lnSpc>
                <a:spcPts val="5795"/>
              </a:lnSpc>
              <a:spcBef>
                <a:spcPts val="30"/>
              </a:spcBef>
            </a:pPr>
            <a:r>
              <a:rPr sz="4900" spc="4" dirty="0" smtClean="0">
                <a:solidFill>
                  <a:srgbClr val="2C2C2C"/>
                </a:solidFill>
                <a:latin typeface="Impact"/>
                <a:cs typeface="Impact"/>
              </a:rPr>
              <a:t>per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60928" y="456273"/>
            <a:ext cx="3513427" cy="1394004"/>
          </a:xfrm>
          <a:prstGeom prst="rect">
            <a:avLst/>
          </a:prstGeom>
        </p:spPr>
        <p:txBody>
          <a:bodyPr wrap="square" lIns="0" tIns="32924" rIns="0" bIns="0" rtlCol="0">
            <a:noAutofit/>
          </a:bodyPr>
          <a:lstStyle/>
          <a:p>
            <a:pPr marL="12700">
              <a:lnSpc>
                <a:spcPts val="5185"/>
              </a:lnSpc>
            </a:pPr>
            <a:r>
              <a:rPr sz="4900" spc="0" dirty="0" smtClean="0">
                <a:solidFill>
                  <a:srgbClr val="2C2C2C"/>
                </a:solidFill>
                <a:latin typeface="Impact"/>
                <a:cs typeface="Impact"/>
              </a:rPr>
              <a:t>Million (ppm)</a:t>
            </a:r>
            <a:endParaRPr sz="4900">
              <a:latin typeface="Impact"/>
              <a:cs typeface="Impact"/>
            </a:endParaRPr>
          </a:p>
          <a:p>
            <a:pPr marL="14510" marR="93268">
              <a:lnSpc>
                <a:spcPts val="5795"/>
              </a:lnSpc>
              <a:spcBef>
                <a:spcPts val="30"/>
              </a:spcBef>
            </a:pPr>
            <a:r>
              <a:rPr sz="4900" spc="-2" dirty="0" smtClean="0">
                <a:solidFill>
                  <a:srgbClr val="2C2C2C"/>
                </a:solidFill>
                <a:latin typeface="Impact"/>
                <a:cs typeface="Impact"/>
              </a:rPr>
              <a:t>Billion (ppb)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64826" y="456273"/>
            <a:ext cx="1080199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C2C2C"/>
                </a:solidFill>
                <a:latin typeface="Impact"/>
                <a:cs typeface="Impact"/>
              </a:rPr>
              <a:t>and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40204" y="3062403"/>
            <a:ext cx="238539" cy="342895"/>
          </a:xfrm>
          <a:prstGeom prst="rect">
            <a:avLst/>
          </a:prstGeom>
        </p:spPr>
        <p:txBody>
          <a:bodyPr wrap="square" lIns="0" tIns="16827" rIns="0" bIns="0" rtlCol="0">
            <a:noAutofit/>
          </a:bodyPr>
          <a:lstStyle/>
          <a:p>
            <a:pPr marL="12700">
              <a:lnSpc>
                <a:spcPts val="2650"/>
              </a:lnSpc>
            </a:pPr>
            <a:r>
              <a:rPr sz="2500" spc="50" dirty="0" smtClean="0">
                <a:latin typeface="Times New Roman"/>
                <a:cs typeface="Times New Roman"/>
              </a:rPr>
              <a:t>6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46920" y="3152378"/>
            <a:ext cx="944438" cy="841342"/>
          </a:xfrm>
          <a:prstGeom prst="rect">
            <a:avLst/>
          </a:prstGeom>
        </p:spPr>
        <p:txBody>
          <a:bodyPr wrap="square" lIns="0" tIns="42068" rIns="0" bIns="0" rtlCol="0">
            <a:noAutofit/>
          </a:bodyPr>
          <a:lstStyle/>
          <a:p>
            <a:pPr marL="12700">
              <a:lnSpc>
                <a:spcPts val="6625"/>
              </a:lnSpc>
            </a:pPr>
            <a:r>
              <a:rPr sz="6400" spc="-86" dirty="0" smtClean="0">
                <a:latin typeface="Times New Roman"/>
                <a:cs typeface="Times New Roman"/>
              </a:rPr>
              <a:t>10</a:t>
            </a:r>
            <a:endParaRPr sz="6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8469" y="3193192"/>
            <a:ext cx="1472348" cy="578078"/>
          </a:xfrm>
          <a:prstGeom prst="rect">
            <a:avLst/>
          </a:prstGeom>
        </p:spPr>
        <p:txBody>
          <a:bodyPr wrap="square" lIns="0" tIns="28892" rIns="0" bIns="0" rtlCol="0">
            <a:noAutofit/>
          </a:bodyPr>
          <a:lstStyle/>
          <a:p>
            <a:pPr marL="12700">
              <a:lnSpc>
                <a:spcPts val="4550"/>
              </a:lnSpc>
            </a:pPr>
            <a:r>
              <a:rPr sz="4300" i="1" spc="-26" dirty="0" smtClean="0">
                <a:latin typeface="Times New Roman"/>
                <a:cs typeface="Times New Roman"/>
              </a:rPr>
              <a:t>ppm </a:t>
            </a:r>
            <a:r>
              <a:rPr sz="4300" spc="116" dirty="0" smtClean="0">
                <a:latin typeface="Symbol"/>
                <a:cs typeface="Symbol"/>
              </a:rPr>
              <a:t></a:t>
            </a:r>
            <a:endParaRPr sz="43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50376" y="3192594"/>
            <a:ext cx="2929651" cy="3428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</a:pPr>
            <a:r>
              <a:rPr sz="2500" i="1" u="heavy" spc="-20" dirty="0" smtClean="0">
                <a:latin typeface="Times New Roman"/>
                <a:cs typeface="Times New Roman"/>
              </a:rPr>
              <a:t> Mass </a:t>
            </a:r>
            <a:r>
              <a:rPr sz="2500" u="heavy" spc="-20" dirty="0" smtClean="0">
                <a:latin typeface="Times New Roman"/>
                <a:cs typeface="Times New Roman"/>
              </a:rPr>
              <a:t>of A in solution 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33911" y="3201880"/>
            <a:ext cx="516504" cy="569390"/>
          </a:xfrm>
          <a:prstGeom prst="rect">
            <a:avLst/>
          </a:prstGeom>
        </p:spPr>
        <p:txBody>
          <a:bodyPr wrap="square" lIns="0" tIns="28352" rIns="0" bIns="0" rtlCol="0">
            <a:noAutofit/>
          </a:bodyPr>
          <a:lstStyle/>
          <a:p>
            <a:pPr marL="12700">
              <a:lnSpc>
                <a:spcPts val="4465"/>
              </a:lnSpc>
            </a:pPr>
            <a:r>
              <a:rPr sz="4300" spc="154" dirty="0" smtClean="0">
                <a:latin typeface="Times New Roman"/>
                <a:cs typeface="Times New Roman"/>
              </a:rPr>
              <a:t>X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5713" y="3540764"/>
            <a:ext cx="2844272" cy="342895"/>
          </a:xfrm>
          <a:prstGeom prst="rect">
            <a:avLst/>
          </a:prstGeom>
        </p:spPr>
        <p:txBody>
          <a:bodyPr wrap="square" lIns="0" tIns="16827" rIns="0" bIns="0" rtlCol="0">
            <a:noAutofit/>
          </a:bodyPr>
          <a:lstStyle/>
          <a:p>
            <a:pPr marL="12700">
              <a:lnSpc>
                <a:spcPts val="2650"/>
              </a:lnSpc>
            </a:pPr>
            <a:r>
              <a:rPr sz="2500" spc="4" dirty="0" smtClean="0">
                <a:latin typeface="Times New Roman"/>
                <a:cs typeface="Times New Roman"/>
              </a:rPr>
              <a:t>Total massof solution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01205" y="4891203"/>
            <a:ext cx="238250" cy="342895"/>
          </a:xfrm>
          <a:prstGeom prst="rect">
            <a:avLst/>
          </a:prstGeom>
        </p:spPr>
        <p:txBody>
          <a:bodyPr wrap="square" lIns="0" tIns="16827" rIns="0" bIns="0" rtlCol="0">
            <a:noAutofit/>
          </a:bodyPr>
          <a:lstStyle/>
          <a:p>
            <a:pPr marL="12700">
              <a:lnSpc>
                <a:spcPts val="2650"/>
              </a:lnSpc>
            </a:pPr>
            <a:r>
              <a:rPr sz="2500" spc="50" dirty="0" smtClean="0">
                <a:latin typeface="Times New Roman"/>
                <a:cs typeface="Times New Roman"/>
              </a:rPr>
              <a:t>9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10652" y="4981178"/>
            <a:ext cx="947432" cy="841342"/>
          </a:xfrm>
          <a:prstGeom prst="rect">
            <a:avLst/>
          </a:prstGeom>
        </p:spPr>
        <p:txBody>
          <a:bodyPr wrap="square" lIns="0" tIns="42068" rIns="0" bIns="0" rtlCol="0">
            <a:noAutofit/>
          </a:bodyPr>
          <a:lstStyle/>
          <a:p>
            <a:pPr marL="12700">
              <a:lnSpc>
                <a:spcPts val="6625"/>
              </a:lnSpc>
            </a:pPr>
            <a:r>
              <a:rPr sz="6400" spc="-66" dirty="0" smtClean="0">
                <a:latin typeface="Times New Roman"/>
                <a:cs typeface="Times New Roman"/>
              </a:rPr>
              <a:t>10</a:t>
            </a:r>
            <a:endParaRPr sz="6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1005" y="5021992"/>
            <a:ext cx="1355409" cy="578078"/>
          </a:xfrm>
          <a:prstGeom prst="rect">
            <a:avLst/>
          </a:prstGeom>
        </p:spPr>
        <p:txBody>
          <a:bodyPr wrap="square" lIns="0" tIns="28892" rIns="0" bIns="0" rtlCol="0">
            <a:noAutofit/>
          </a:bodyPr>
          <a:lstStyle/>
          <a:p>
            <a:pPr marL="12700">
              <a:lnSpc>
                <a:spcPts val="4550"/>
              </a:lnSpc>
            </a:pPr>
            <a:r>
              <a:rPr sz="4300" i="1" spc="-32" dirty="0" smtClean="0">
                <a:latin typeface="Times New Roman"/>
                <a:cs typeface="Times New Roman"/>
              </a:rPr>
              <a:t>ppb </a:t>
            </a:r>
            <a:r>
              <a:rPr sz="4300" spc="116" dirty="0" smtClean="0">
                <a:latin typeface="Symbol"/>
                <a:cs typeface="Symbol"/>
              </a:rPr>
              <a:t></a:t>
            </a:r>
            <a:endParaRPr sz="43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07960" y="5021394"/>
            <a:ext cx="2934729" cy="3428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</a:pPr>
            <a:r>
              <a:rPr sz="2500" i="1" u="heavy" spc="-17" dirty="0" smtClean="0">
                <a:latin typeface="Times New Roman"/>
                <a:cs typeface="Times New Roman"/>
              </a:rPr>
              <a:t> Mass </a:t>
            </a:r>
            <a:r>
              <a:rPr sz="2500" u="heavy" spc="-17" dirty="0" smtClean="0">
                <a:latin typeface="Times New Roman"/>
                <a:cs typeface="Times New Roman"/>
              </a:rPr>
              <a:t>of A in solution 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6574" y="5030680"/>
            <a:ext cx="515787" cy="569390"/>
          </a:xfrm>
          <a:prstGeom prst="rect">
            <a:avLst/>
          </a:prstGeom>
        </p:spPr>
        <p:txBody>
          <a:bodyPr wrap="square" lIns="0" tIns="28352" rIns="0" bIns="0" rtlCol="0">
            <a:noAutofit/>
          </a:bodyPr>
          <a:lstStyle/>
          <a:p>
            <a:pPr marL="12700">
              <a:lnSpc>
                <a:spcPts val="4465"/>
              </a:lnSpc>
            </a:pPr>
            <a:r>
              <a:rPr sz="4300" spc="123" dirty="0" smtClean="0">
                <a:latin typeface="Times New Roman"/>
                <a:cs typeface="Times New Roman"/>
              </a:rPr>
              <a:t>X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3235" y="5369564"/>
            <a:ext cx="2850017" cy="342895"/>
          </a:xfrm>
          <a:prstGeom prst="rect">
            <a:avLst/>
          </a:prstGeom>
        </p:spPr>
        <p:txBody>
          <a:bodyPr wrap="square" lIns="0" tIns="16827" rIns="0" bIns="0" rtlCol="0">
            <a:noAutofit/>
          </a:bodyPr>
          <a:lstStyle/>
          <a:p>
            <a:pPr marL="12700">
              <a:lnSpc>
                <a:spcPts val="2650"/>
              </a:lnSpc>
            </a:pPr>
            <a:r>
              <a:rPr sz="2500" spc="8" dirty="0" smtClean="0">
                <a:latin typeface="Times New Roman"/>
                <a:cs typeface="Times New Roman"/>
              </a:rPr>
              <a:t>Total massof solution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55812" y="6362782"/>
            <a:ext cx="302682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11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3076" y="3321074"/>
            <a:ext cx="7834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332198" y="3321074"/>
            <a:ext cx="10385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966673" y="3321074"/>
            <a:ext cx="640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035445" y="3321074"/>
            <a:ext cx="8425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420660" y="5149874"/>
            <a:ext cx="782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487867" y="5149874"/>
            <a:ext cx="1081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126785" y="5149874"/>
            <a:ext cx="650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198772" y="5149874"/>
            <a:ext cx="835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044" y="773499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5364" y="775072"/>
            <a:ext cx="7152831" cy="4932121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 marR="41879">
              <a:lnSpc>
                <a:spcPts val="2345"/>
              </a:lnSpc>
            </a:pP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 first type of solutions if we have a boiling mixture</a:t>
            </a:r>
            <a:endParaRPr sz="2200">
              <a:latin typeface="Times New Roman"/>
              <a:cs typeface="Times New Roman"/>
            </a:endParaRPr>
          </a:p>
          <a:p>
            <a:pPr marL="12700" marR="20632">
              <a:lnSpc>
                <a:spcPct val="100041"/>
              </a:lnSpc>
            </a:pPr>
            <a:r>
              <a:rPr sz="22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represented by </a:t>
            </a:r>
            <a:r>
              <a:rPr sz="2200" i="1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Y </a:t>
            </a:r>
            <a:r>
              <a:rPr sz="22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its vapour will be poor in </a:t>
            </a:r>
            <a:r>
              <a:rPr sz="2200" i="1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Y </a:t>
            </a:r>
            <a:r>
              <a:rPr sz="22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than the liquid mixture and the boiling point would gradually rise till we reach the maximum point </a:t>
            </a:r>
            <a:r>
              <a:rPr sz="2200" i="1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C </a:t>
            </a:r>
            <a:r>
              <a:rPr sz="22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where the composition of liquid and vapour is the same.</a:t>
            </a:r>
            <a:endParaRPr sz="2200">
              <a:latin typeface="Times New Roman"/>
              <a:cs typeface="Times New Roman"/>
            </a:endParaRPr>
          </a:p>
          <a:p>
            <a:pPr marL="12700" marR="204565">
              <a:lnSpc>
                <a:spcPts val="2529"/>
              </a:lnSpc>
              <a:spcBef>
                <a:spcPts val="531"/>
              </a:spcBef>
            </a:pPr>
            <a:r>
              <a:rPr sz="22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Here the distillation proceeds without change of composition. </a:t>
            </a:r>
            <a:endParaRPr sz="2200">
              <a:latin typeface="Times New Roman"/>
              <a:cs typeface="Times New Roman"/>
            </a:endParaRPr>
          </a:p>
          <a:p>
            <a:pPr marL="12700" marR="204565">
              <a:lnSpc>
                <a:spcPts val="2529"/>
              </a:lnSpc>
              <a:spcBef>
                <a:spcPts val="637"/>
              </a:spcBef>
            </a:pPr>
            <a:r>
              <a:rPr sz="22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Similarly in the second type, if we have a boiling mixture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025"/>
              </a:lnSpc>
              <a:spcBef>
                <a:spcPts val="738"/>
              </a:spcBef>
            </a:pPr>
            <a:r>
              <a:rPr sz="22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represented by the point </a:t>
            </a:r>
            <a:r>
              <a:rPr sz="22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X'</a:t>
            </a:r>
            <a:r>
              <a:rPr sz="22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, the amount of </a:t>
            </a:r>
            <a:r>
              <a:rPr sz="22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Y </a:t>
            </a:r>
            <a:r>
              <a:rPr sz="22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 vapour is higher</a:t>
            </a:r>
            <a:endParaRPr sz="2200">
              <a:latin typeface="Times New Roman"/>
              <a:cs typeface="Times New Roman"/>
            </a:endParaRPr>
          </a:p>
          <a:p>
            <a:pPr marL="12700" marR="77653">
              <a:lnSpc>
                <a:spcPct val="100041"/>
              </a:lnSpc>
              <a:spcBef>
                <a:spcPts val="8"/>
              </a:spcBef>
            </a:pPr>
            <a:r>
              <a:rPr sz="22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and gradually the boiling point falls to the minimum </a:t>
            </a:r>
            <a:r>
              <a:rPr sz="2200" i="1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C' </a:t>
            </a:r>
            <a:r>
              <a:rPr sz="22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where the vapour and the liquid mixtures have the same composition.</a:t>
            </a:r>
            <a:endParaRPr sz="2200">
              <a:latin typeface="Times New Roman"/>
              <a:cs typeface="Times New Roman"/>
            </a:endParaRPr>
          </a:p>
          <a:p>
            <a:pPr marL="12700" marR="41879">
              <a:lnSpc>
                <a:spcPct val="95825"/>
              </a:lnSpc>
              <a:spcBef>
                <a:spcPts val="531"/>
              </a:spcBef>
            </a:pPr>
            <a:r>
              <a:rPr sz="22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 this temperature the mixture boils without any change in</a:t>
            </a:r>
            <a:endParaRPr sz="2200">
              <a:latin typeface="Times New Roman"/>
              <a:cs typeface="Times New Roman"/>
            </a:endParaRPr>
          </a:p>
          <a:p>
            <a:pPr marL="12700" marR="41879">
              <a:lnSpc>
                <a:spcPct val="95825"/>
              </a:lnSpc>
              <a:spcBef>
                <a:spcPts val="110"/>
              </a:spcBef>
            </a:pP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composition.</a:t>
            </a:r>
            <a:endParaRPr sz="2200">
              <a:latin typeface="Times New Roman"/>
              <a:cs typeface="Times New Roman"/>
            </a:endParaRPr>
          </a:p>
          <a:p>
            <a:pPr marL="12700" marR="300581">
              <a:lnSpc>
                <a:spcPct val="99945"/>
              </a:lnSpc>
              <a:spcBef>
                <a:spcPts val="641"/>
              </a:spcBef>
            </a:pP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Thus it is proved that </a:t>
            </a:r>
            <a:r>
              <a:rPr sz="2200" b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second and first type of solutions are not capable of being separated by fractional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2517336"/>
            <a:ext cx="164846" cy="706628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20"/>
              </a:spcBef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4328102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5066099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3144" y="5725446"/>
            <a:ext cx="465939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115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5364" y="5738182"/>
            <a:ext cx="1410970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b="1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distillation.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1044" y="750586"/>
            <a:ext cx="152653" cy="279908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sz="20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5364" y="752022"/>
            <a:ext cx="7666271" cy="3877183"/>
          </a:xfrm>
          <a:prstGeom prst="rect">
            <a:avLst/>
          </a:prstGeom>
        </p:spPr>
        <p:txBody>
          <a:bodyPr wrap="square" lIns="0" tIns="34417" rIns="0" bIns="0" rtlCol="0">
            <a:noAutofit/>
          </a:bodyPr>
          <a:lstStyle/>
          <a:p>
            <a:pPr marL="12700" marR="624278">
              <a:lnSpc>
                <a:spcPts val="1920"/>
              </a:lnSpc>
            </a:pPr>
            <a:r>
              <a:rPr sz="20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efficiency of the process of fractional distillation is considerably enhanced by the use of the so-called </a:t>
            </a:r>
            <a:r>
              <a:rPr sz="2000" b="1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Fractionating Columns.</a:t>
            </a:r>
            <a:endParaRPr sz="2000">
              <a:latin typeface="Times New Roman"/>
              <a:cs typeface="Times New Roman"/>
            </a:endParaRPr>
          </a:p>
          <a:p>
            <a:pPr marL="12700" marR="43811">
              <a:lnSpc>
                <a:spcPct val="95825"/>
              </a:lnSpc>
              <a:spcBef>
                <a:spcPts val="49"/>
              </a:spcBef>
            </a:pPr>
            <a:r>
              <a:rPr sz="20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These are of different designs.</a:t>
            </a:r>
            <a:endParaRPr sz="2000">
              <a:latin typeface="Times New Roman"/>
              <a:cs typeface="Times New Roman"/>
            </a:endParaRPr>
          </a:p>
          <a:p>
            <a:pPr marL="12700" marR="480608">
              <a:lnSpc>
                <a:spcPts val="2299"/>
              </a:lnSpc>
              <a:spcBef>
                <a:spcPts val="405"/>
              </a:spcBef>
            </a:pPr>
            <a:r>
              <a:rPr sz="20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 effective and simple fractionating column usually employed for </a:t>
            </a:r>
            <a:endParaRPr sz="2000">
              <a:latin typeface="Times New Roman"/>
              <a:cs typeface="Times New Roman"/>
            </a:endParaRPr>
          </a:p>
          <a:p>
            <a:pPr marL="12700" marR="480608">
              <a:lnSpc>
                <a:spcPts val="2299"/>
              </a:lnSpc>
            </a:pPr>
            <a:r>
              <a:rPr sz="20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laboratory use consists of a long glass tube packed with glass beads or </a:t>
            </a:r>
            <a:endParaRPr sz="2000">
              <a:latin typeface="Times New Roman"/>
              <a:cs typeface="Times New Roman"/>
            </a:endParaRPr>
          </a:p>
          <a:p>
            <a:pPr marL="12700" marR="480608">
              <a:lnSpc>
                <a:spcPts val="2299"/>
              </a:lnSpc>
            </a:pPr>
            <a:r>
              <a:rPr sz="20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specially made porcelain rings.</a:t>
            </a:r>
            <a:endParaRPr sz="2000">
              <a:latin typeface="Times New Roman"/>
              <a:cs typeface="Times New Roman"/>
            </a:endParaRPr>
          </a:p>
          <a:p>
            <a:pPr marL="12700" marR="997456">
              <a:lnSpc>
                <a:spcPts val="1920"/>
              </a:lnSpc>
              <a:spcBef>
                <a:spcPts val="221"/>
              </a:spcBef>
            </a:pPr>
            <a:r>
              <a:rPr sz="20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glass tube blown into bulbs at intervals may also constitute a fractionating column.</a:t>
            </a:r>
            <a:endParaRPr sz="2000">
              <a:latin typeface="Times New Roman"/>
              <a:cs typeface="Times New Roman"/>
            </a:endParaRPr>
          </a:p>
          <a:p>
            <a:pPr marL="12700" marR="43811">
              <a:lnSpc>
                <a:spcPct val="95825"/>
              </a:lnSpc>
              <a:spcBef>
                <a:spcPts val="49"/>
              </a:spcBef>
            </a:pPr>
            <a:r>
              <a:rPr sz="20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For industrial purposes a fractionating tower is employed.</a:t>
            </a:r>
            <a:endParaRPr sz="2000">
              <a:latin typeface="Times New Roman"/>
              <a:cs typeface="Times New Roman"/>
            </a:endParaRPr>
          </a:p>
          <a:p>
            <a:pPr marL="12700" marR="43811">
              <a:lnSpc>
                <a:spcPts val="2240"/>
              </a:lnSpc>
              <a:spcBef>
                <a:spcPts val="212"/>
              </a:spcBef>
            </a:pPr>
            <a:r>
              <a:rPr sz="20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fractionating tower is divided into several compartments by means of</a:t>
            </a:r>
            <a:endParaRPr sz="2000">
              <a:latin typeface="Times New Roman"/>
              <a:cs typeface="Times New Roman"/>
            </a:endParaRPr>
          </a:p>
          <a:p>
            <a:pPr marL="12700" marR="43811">
              <a:lnSpc>
                <a:spcPts val="1985"/>
              </a:lnSpc>
            </a:pPr>
            <a:r>
              <a:rPr sz="20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tray that are set one above the other.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0"/>
              </a:spcBef>
            </a:pPr>
            <a:r>
              <a:rPr sz="20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There is a hole in the centre of every tray which is covered by </a:t>
            </a:r>
            <a:r>
              <a:rPr sz="2000" b="1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bubble cap.</a:t>
            </a:r>
            <a:endParaRPr sz="2000">
              <a:latin typeface="Times New Roman"/>
              <a:cs typeface="Times New Roman"/>
            </a:endParaRPr>
          </a:p>
          <a:p>
            <a:pPr marL="12700" marR="912132">
              <a:lnSpc>
                <a:spcPts val="1920"/>
              </a:lnSpc>
              <a:spcBef>
                <a:spcPts val="526"/>
              </a:spcBef>
            </a:pPr>
            <a:r>
              <a:rPr sz="20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Each tray has an overflow pipe that joins it with the tray below by allowing the condensed liquid to flow down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" y="1299226"/>
            <a:ext cx="152653" cy="584708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sz="20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2396887"/>
            <a:ext cx="152653" cy="279907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sz="20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2945527"/>
            <a:ext cx="152806" cy="584765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 marR="152">
              <a:lnSpc>
                <a:spcPts val="2150"/>
              </a:lnSpc>
            </a:pPr>
            <a:r>
              <a:rPr sz="20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3799221"/>
            <a:ext cx="152653" cy="584707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sz="20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4724489"/>
            <a:ext cx="6184954" cy="1393953"/>
          </a:xfrm>
          <a:prstGeom prst="rect">
            <a:avLst/>
          </a:prstGeom>
        </p:spPr>
        <p:txBody>
          <a:bodyPr wrap="square" lIns="0" tIns="32924" rIns="0" bIns="0" rtlCol="0">
            <a:noAutofit/>
          </a:bodyPr>
          <a:lstStyle/>
          <a:p>
            <a:pPr marL="12700">
              <a:lnSpc>
                <a:spcPts val="5185"/>
              </a:lnSpc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Apparatus for fractional</a:t>
            </a:r>
            <a:endParaRPr sz="4900">
              <a:latin typeface="Impact"/>
              <a:cs typeface="Impact"/>
            </a:endParaRPr>
          </a:p>
          <a:p>
            <a:pPr marL="12700" marR="93268">
              <a:lnSpc>
                <a:spcPts val="5795"/>
              </a:lnSpc>
              <a:spcBef>
                <a:spcPts val="30"/>
              </a:spcBef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distillation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81620" y="5725446"/>
            <a:ext cx="467427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116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14400" y="457200"/>
            <a:ext cx="7376257" cy="5585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algn="r">
              <a:lnSpc>
                <a:spcPts val="2835"/>
              </a:lnSpc>
              <a:spcBef>
                <a:spcPts val="40287"/>
              </a:spcBef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117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457200"/>
            <a:ext cx="7239000" cy="5580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2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4484" y="1348740"/>
            <a:ext cx="207264" cy="1722119"/>
          </a:xfrm>
          <a:custGeom>
            <a:avLst/>
            <a:gdLst/>
            <a:ahLst/>
            <a:cxnLst/>
            <a:rect l="l" t="t" r="r" b="b"/>
            <a:pathLst>
              <a:path w="207264" h="1722119">
                <a:moveTo>
                  <a:pt x="0" y="1722119"/>
                </a:moveTo>
                <a:lnTo>
                  <a:pt x="207264" y="1722119"/>
                </a:lnTo>
                <a:lnTo>
                  <a:pt x="207264" y="0"/>
                </a:lnTo>
                <a:lnTo>
                  <a:pt x="0" y="0"/>
                </a:lnTo>
                <a:lnTo>
                  <a:pt x="0" y="172211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2534" y="1005077"/>
            <a:ext cx="2308860" cy="1385316"/>
          </a:xfrm>
          <a:custGeom>
            <a:avLst/>
            <a:gdLst/>
            <a:ahLst/>
            <a:cxnLst/>
            <a:rect l="l" t="t" r="r" b="b"/>
            <a:pathLst>
              <a:path w="2308860" h="1385316">
                <a:moveTo>
                  <a:pt x="0" y="138557"/>
                </a:moveTo>
                <a:lnTo>
                  <a:pt x="0" y="1246759"/>
                </a:lnTo>
                <a:lnTo>
                  <a:pt x="141" y="1253092"/>
                </a:lnTo>
                <a:lnTo>
                  <a:pt x="8663" y="1295120"/>
                </a:lnTo>
                <a:lnTo>
                  <a:pt x="28861" y="1331445"/>
                </a:lnTo>
                <a:lnTo>
                  <a:pt x="58637" y="1359980"/>
                </a:lnTo>
                <a:lnTo>
                  <a:pt x="95893" y="1378633"/>
                </a:lnTo>
                <a:lnTo>
                  <a:pt x="138531" y="1385316"/>
                </a:lnTo>
                <a:lnTo>
                  <a:pt x="2170303" y="1385316"/>
                </a:lnTo>
                <a:lnTo>
                  <a:pt x="2218678" y="1376652"/>
                </a:lnTo>
                <a:lnTo>
                  <a:pt x="2254998" y="1356461"/>
                </a:lnTo>
                <a:lnTo>
                  <a:pt x="2283528" y="1326688"/>
                </a:lnTo>
                <a:lnTo>
                  <a:pt x="2302178" y="1289425"/>
                </a:lnTo>
                <a:lnTo>
                  <a:pt x="2308860" y="1246759"/>
                </a:lnTo>
                <a:lnTo>
                  <a:pt x="2308860" y="138557"/>
                </a:lnTo>
                <a:lnTo>
                  <a:pt x="2300196" y="90181"/>
                </a:lnTo>
                <a:lnTo>
                  <a:pt x="2280005" y="53861"/>
                </a:lnTo>
                <a:lnTo>
                  <a:pt x="2250232" y="25331"/>
                </a:lnTo>
                <a:lnTo>
                  <a:pt x="2212969" y="6681"/>
                </a:lnTo>
                <a:lnTo>
                  <a:pt x="2170303" y="0"/>
                </a:lnTo>
                <a:lnTo>
                  <a:pt x="138531" y="0"/>
                </a:lnTo>
                <a:lnTo>
                  <a:pt x="90204" y="8658"/>
                </a:lnTo>
                <a:lnTo>
                  <a:pt x="53886" y="28847"/>
                </a:lnTo>
                <a:lnTo>
                  <a:pt x="25348" y="58620"/>
                </a:lnTo>
                <a:lnTo>
                  <a:pt x="6686" y="95887"/>
                </a:lnTo>
                <a:lnTo>
                  <a:pt x="0" y="1385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2534" y="1005077"/>
            <a:ext cx="2308860" cy="1385316"/>
          </a:xfrm>
          <a:custGeom>
            <a:avLst/>
            <a:gdLst/>
            <a:ahLst/>
            <a:cxnLst/>
            <a:rect l="l" t="t" r="r" b="b"/>
            <a:pathLst>
              <a:path w="2308860" h="1385316">
                <a:moveTo>
                  <a:pt x="0" y="138557"/>
                </a:moveTo>
                <a:lnTo>
                  <a:pt x="6686" y="95887"/>
                </a:lnTo>
                <a:lnTo>
                  <a:pt x="25348" y="58620"/>
                </a:lnTo>
                <a:lnTo>
                  <a:pt x="53886" y="28847"/>
                </a:lnTo>
                <a:lnTo>
                  <a:pt x="90204" y="8658"/>
                </a:lnTo>
                <a:lnTo>
                  <a:pt x="132203" y="141"/>
                </a:lnTo>
                <a:lnTo>
                  <a:pt x="138531" y="0"/>
                </a:lnTo>
                <a:lnTo>
                  <a:pt x="2170303" y="0"/>
                </a:lnTo>
                <a:lnTo>
                  <a:pt x="2212969" y="6681"/>
                </a:lnTo>
                <a:lnTo>
                  <a:pt x="2250232" y="25331"/>
                </a:lnTo>
                <a:lnTo>
                  <a:pt x="2280005" y="53861"/>
                </a:lnTo>
                <a:lnTo>
                  <a:pt x="2300196" y="90181"/>
                </a:lnTo>
                <a:lnTo>
                  <a:pt x="2308717" y="132202"/>
                </a:lnTo>
                <a:lnTo>
                  <a:pt x="2308860" y="138557"/>
                </a:lnTo>
                <a:lnTo>
                  <a:pt x="2308860" y="1246759"/>
                </a:lnTo>
                <a:lnTo>
                  <a:pt x="2302178" y="1289425"/>
                </a:lnTo>
                <a:lnTo>
                  <a:pt x="2283528" y="1326688"/>
                </a:lnTo>
                <a:lnTo>
                  <a:pt x="2254998" y="1356461"/>
                </a:lnTo>
                <a:lnTo>
                  <a:pt x="2218678" y="1376652"/>
                </a:lnTo>
                <a:lnTo>
                  <a:pt x="2176657" y="1385173"/>
                </a:lnTo>
                <a:lnTo>
                  <a:pt x="2170303" y="1385316"/>
                </a:lnTo>
                <a:lnTo>
                  <a:pt x="138531" y="1385316"/>
                </a:lnTo>
                <a:lnTo>
                  <a:pt x="95893" y="1378633"/>
                </a:lnTo>
                <a:lnTo>
                  <a:pt x="58637" y="1359980"/>
                </a:lnTo>
                <a:lnTo>
                  <a:pt x="28861" y="1331445"/>
                </a:lnTo>
                <a:lnTo>
                  <a:pt x="8663" y="1295120"/>
                </a:lnTo>
                <a:lnTo>
                  <a:pt x="141" y="1253092"/>
                </a:lnTo>
                <a:lnTo>
                  <a:pt x="0" y="1246759"/>
                </a:lnTo>
                <a:lnTo>
                  <a:pt x="0" y="138557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4484" y="3081528"/>
            <a:ext cx="207264" cy="1720596"/>
          </a:xfrm>
          <a:custGeom>
            <a:avLst/>
            <a:gdLst/>
            <a:ahLst/>
            <a:cxnLst/>
            <a:rect l="l" t="t" r="r" b="b"/>
            <a:pathLst>
              <a:path w="207264" h="1720596">
                <a:moveTo>
                  <a:pt x="0" y="1720596"/>
                </a:moveTo>
                <a:lnTo>
                  <a:pt x="207264" y="1720596"/>
                </a:lnTo>
                <a:lnTo>
                  <a:pt x="207264" y="0"/>
                </a:lnTo>
                <a:lnTo>
                  <a:pt x="0" y="0"/>
                </a:lnTo>
                <a:lnTo>
                  <a:pt x="0" y="1720596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2534" y="2737866"/>
            <a:ext cx="2308860" cy="1383792"/>
          </a:xfrm>
          <a:custGeom>
            <a:avLst/>
            <a:gdLst/>
            <a:ahLst/>
            <a:cxnLst/>
            <a:rect l="l" t="t" r="r" b="b"/>
            <a:pathLst>
              <a:path w="2308860" h="1383791">
                <a:moveTo>
                  <a:pt x="0" y="138430"/>
                </a:moveTo>
                <a:lnTo>
                  <a:pt x="0" y="1245362"/>
                </a:lnTo>
                <a:lnTo>
                  <a:pt x="131" y="1251462"/>
                </a:lnTo>
                <a:lnTo>
                  <a:pt x="8594" y="1293496"/>
                </a:lnTo>
                <a:lnTo>
                  <a:pt x="28750" y="1329847"/>
                </a:lnTo>
                <a:lnTo>
                  <a:pt x="58500" y="1358415"/>
                </a:lnTo>
                <a:lnTo>
                  <a:pt x="95744" y="1377097"/>
                </a:lnTo>
                <a:lnTo>
                  <a:pt x="138379" y="1383792"/>
                </a:lnTo>
                <a:lnTo>
                  <a:pt x="2170429" y="1383792"/>
                </a:lnTo>
                <a:lnTo>
                  <a:pt x="2218593" y="1375183"/>
                </a:lnTo>
                <a:lnTo>
                  <a:pt x="2254933" y="1355015"/>
                </a:lnTo>
                <a:lnTo>
                  <a:pt x="2283492" y="1325255"/>
                </a:lnTo>
                <a:lnTo>
                  <a:pt x="2302167" y="1288004"/>
                </a:lnTo>
                <a:lnTo>
                  <a:pt x="2308860" y="1245362"/>
                </a:lnTo>
                <a:lnTo>
                  <a:pt x="2308860" y="138430"/>
                </a:lnTo>
                <a:lnTo>
                  <a:pt x="2300251" y="90266"/>
                </a:lnTo>
                <a:lnTo>
                  <a:pt x="2280083" y="53926"/>
                </a:lnTo>
                <a:lnTo>
                  <a:pt x="2250323" y="25367"/>
                </a:lnTo>
                <a:lnTo>
                  <a:pt x="2213072" y="6692"/>
                </a:lnTo>
                <a:lnTo>
                  <a:pt x="2170429" y="0"/>
                </a:lnTo>
                <a:lnTo>
                  <a:pt x="138379" y="0"/>
                </a:lnTo>
                <a:lnTo>
                  <a:pt x="90261" y="8597"/>
                </a:lnTo>
                <a:lnTo>
                  <a:pt x="53923" y="28762"/>
                </a:lnTo>
                <a:lnTo>
                  <a:pt x="25366" y="58523"/>
                </a:lnTo>
                <a:lnTo>
                  <a:pt x="6691" y="95780"/>
                </a:lnTo>
                <a:lnTo>
                  <a:pt x="0" y="138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2534" y="2737866"/>
            <a:ext cx="2308860" cy="1383792"/>
          </a:xfrm>
          <a:custGeom>
            <a:avLst/>
            <a:gdLst/>
            <a:ahLst/>
            <a:cxnLst/>
            <a:rect l="l" t="t" r="r" b="b"/>
            <a:pathLst>
              <a:path w="2308860" h="1383791">
                <a:moveTo>
                  <a:pt x="0" y="138430"/>
                </a:moveTo>
                <a:lnTo>
                  <a:pt x="6691" y="95780"/>
                </a:lnTo>
                <a:lnTo>
                  <a:pt x="25366" y="58523"/>
                </a:lnTo>
                <a:lnTo>
                  <a:pt x="53923" y="28762"/>
                </a:lnTo>
                <a:lnTo>
                  <a:pt x="90261" y="8597"/>
                </a:lnTo>
                <a:lnTo>
                  <a:pt x="132280" y="132"/>
                </a:lnTo>
                <a:lnTo>
                  <a:pt x="138379" y="0"/>
                </a:lnTo>
                <a:lnTo>
                  <a:pt x="2170429" y="0"/>
                </a:lnTo>
                <a:lnTo>
                  <a:pt x="2213072" y="6692"/>
                </a:lnTo>
                <a:lnTo>
                  <a:pt x="2250323" y="25367"/>
                </a:lnTo>
                <a:lnTo>
                  <a:pt x="2280083" y="53926"/>
                </a:lnTo>
                <a:lnTo>
                  <a:pt x="2300251" y="90266"/>
                </a:lnTo>
                <a:lnTo>
                  <a:pt x="2308726" y="132288"/>
                </a:lnTo>
                <a:lnTo>
                  <a:pt x="2308860" y="138430"/>
                </a:lnTo>
                <a:lnTo>
                  <a:pt x="2308860" y="1245362"/>
                </a:lnTo>
                <a:lnTo>
                  <a:pt x="2302167" y="1288004"/>
                </a:lnTo>
                <a:lnTo>
                  <a:pt x="2283492" y="1325255"/>
                </a:lnTo>
                <a:lnTo>
                  <a:pt x="2254933" y="1355015"/>
                </a:lnTo>
                <a:lnTo>
                  <a:pt x="2218593" y="1375183"/>
                </a:lnTo>
                <a:lnTo>
                  <a:pt x="2176571" y="1383658"/>
                </a:lnTo>
                <a:lnTo>
                  <a:pt x="2170429" y="1383792"/>
                </a:lnTo>
                <a:lnTo>
                  <a:pt x="138379" y="1383792"/>
                </a:lnTo>
                <a:lnTo>
                  <a:pt x="95744" y="1377097"/>
                </a:lnTo>
                <a:lnTo>
                  <a:pt x="58500" y="1358415"/>
                </a:lnTo>
                <a:lnTo>
                  <a:pt x="28750" y="1329847"/>
                </a:lnTo>
                <a:lnTo>
                  <a:pt x="8594" y="1293496"/>
                </a:lnTo>
                <a:lnTo>
                  <a:pt x="131" y="1251462"/>
                </a:lnTo>
                <a:lnTo>
                  <a:pt x="0" y="1245362"/>
                </a:lnTo>
                <a:lnTo>
                  <a:pt x="0" y="138430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32688" y="4703064"/>
            <a:ext cx="3061716" cy="208787"/>
          </a:xfrm>
          <a:custGeom>
            <a:avLst/>
            <a:gdLst/>
            <a:ahLst/>
            <a:cxnLst/>
            <a:rect l="l" t="t" r="r" b="b"/>
            <a:pathLst>
              <a:path w="3061716" h="208787">
                <a:moveTo>
                  <a:pt x="0" y="208787"/>
                </a:moveTo>
                <a:lnTo>
                  <a:pt x="3061716" y="208787"/>
                </a:lnTo>
                <a:lnTo>
                  <a:pt x="3061716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2534" y="4469130"/>
            <a:ext cx="2308860" cy="1385316"/>
          </a:xfrm>
          <a:custGeom>
            <a:avLst/>
            <a:gdLst/>
            <a:ahLst/>
            <a:cxnLst/>
            <a:rect l="l" t="t" r="r" b="b"/>
            <a:pathLst>
              <a:path w="2308860" h="1385315">
                <a:moveTo>
                  <a:pt x="0" y="138557"/>
                </a:moveTo>
                <a:lnTo>
                  <a:pt x="0" y="1246784"/>
                </a:lnTo>
                <a:lnTo>
                  <a:pt x="141" y="1253091"/>
                </a:lnTo>
                <a:lnTo>
                  <a:pt x="8658" y="1295097"/>
                </a:lnTo>
                <a:lnTo>
                  <a:pt x="28854" y="1331420"/>
                </a:lnTo>
                <a:lnTo>
                  <a:pt x="58631" y="1359963"/>
                </a:lnTo>
                <a:lnTo>
                  <a:pt x="95889" y="1378628"/>
                </a:lnTo>
                <a:lnTo>
                  <a:pt x="138531" y="1385316"/>
                </a:lnTo>
                <a:lnTo>
                  <a:pt x="2170303" y="1385316"/>
                </a:lnTo>
                <a:lnTo>
                  <a:pt x="2218664" y="1376652"/>
                </a:lnTo>
                <a:lnTo>
                  <a:pt x="2254989" y="1356454"/>
                </a:lnTo>
                <a:lnTo>
                  <a:pt x="2283524" y="1326678"/>
                </a:lnTo>
                <a:lnTo>
                  <a:pt x="2302177" y="1289422"/>
                </a:lnTo>
                <a:lnTo>
                  <a:pt x="2308860" y="1246784"/>
                </a:lnTo>
                <a:lnTo>
                  <a:pt x="2308860" y="138557"/>
                </a:lnTo>
                <a:lnTo>
                  <a:pt x="2300196" y="90181"/>
                </a:lnTo>
                <a:lnTo>
                  <a:pt x="2280005" y="53861"/>
                </a:lnTo>
                <a:lnTo>
                  <a:pt x="2250232" y="25331"/>
                </a:lnTo>
                <a:lnTo>
                  <a:pt x="2212969" y="6681"/>
                </a:lnTo>
                <a:lnTo>
                  <a:pt x="2170303" y="0"/>
                </a:lnTo>
                <a:lnTo>
                  <a:pt x="138531" y="0"/>
                </a:lnTo>
                <a:lnTo>
                  <a:pt x="90204" y="8658"/>
                </a:lnTo>
                <a:lnTo>
                  <a:pt x="53886" y="28847"/>
                </a:lnTo>
                <a:lnTo>
                  <a:pt x="25348" y="58620"/>
                </a:lnTo>
                <a:lnTo>
                  <a:pt x="6686" y="95887"/>
                </a:lnTo>
                <a:lnTo>
                  <a:pt x="0" y="1385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2534" y="4469130"/>
            <a:ext cx="2308860" cy="1385316"/>
          </a:xfrm>
          <a:custGeom>
            <a:avLst/>
            <a:gdLst/>
            <a:ahLst/>
            <a:cxnLst/>
            <a:rect l="l" t="t" r="r" b="b"/>
            <a:pathLst>
              <a:path w="2308860" h="1385315">
                <a:moveTo>
                  <a:pt x="0" y="138557"/>
                </a:moveTo>
                <a:lnTo>
                  <a:pt x="6686" y="95887"/>
                </a:lnTo>
                <a:lnTo>
                  <a:pt x="25348" y="58620"/>
                </a:lnTo>
                <a:lnTo>
                  <a:pt x="53886" y="28847"/>
                </a:lnTo>
                <a:lnTo>
                  <a:pt x="90204" y="8658"/>
                </a:lnTo>
                <a:lnTo>
                  <a:pt x="132203" y="141"/>
                </a:lnTo>
                <a:lnTo>
                  <a:pt x="138531" y="0"/>
                </a:lnTo>
                <a:lnTo>
                  <a:pt x="2170303" y="0"/>
                </a:lnTo>
                <a:lnTo>
                  <a:pt x="2212969" y="6681"/>
                </a:lnTo>
                <a:lnTo>
                  <a:pt x="2250232" y="25331"/>
                </a:lnTo>
                <a:lnTo>
                  <a:pt x="2280005" y="53861"/>
                </a:lnTo>
                <a:lnTo>
                  <a:pt x="2300196" y="90181"/>
                </a:lnTo>
                <a:lnTo>
                  <a:pt x="2308717" y="132202"/>
                </a:lnTo>
                <a:lnTo>
                  <a:pt x="2308860" y="138557"/>
                </a:lnTo>
                <a:lnTo>
                  <a:pt x="2308860" y="1246784"/>
                </a:lnTo>
                <a:lnTo>
                  <a:pt x="2302177" y="1289422"/>
                </a:lnTo>
                <a:lnTo>
                  <a:pt x="2283524" y="1326678"/>
                </a:lnTo>
                <a:lnTo>
                  <a:pt x="2254989" y="1356454"/>
                </a:lnTo>
                <a:lnTo>
                  <a:pt x="2218664" y="1376652"/>
                </a:lnTo>
                <a:lnTo>
                  <a:pt x="2176636" y="1385174"/>
                </a:lnTo>
                <a:lnTo>
                  <a:pt x="2170303" y="1385316"/>
                </a:lnTo>
                <a:lnTo>
                  <a:pt x="138531" y="1385316"/>
                </a:lnTo>
                <a:lnTo>
                  <a:pt x="95889" y="1378628"/>
                </a:lnTo>
                <a:lnTo>
                  <a:pt x="58631" y="1359963"/>
                </a:lnTo>
                <a:lnTo>
                  <a:pt x="28854" y="1331420"/>
                </a:lnTo>
                <a:lnTo>
                  <a:pt x="8658" y="1295097"/>
                </a:lnTo>
                <a:lnTo>
                  <a:pt x="141" y="1253091"/>
                </a:lnTo>
                <a:lnTo>
                  <a:pt x="0" y="1246784"/>
                </a:lnTo>
                <a:lnTo>
                  <a:pt x="0" y="138557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95344" y="3081528"/>
            <a:ext cx="207263" cy="1720596"/>
          </a:xfrm>
          <a:custGeom>
            <a:avLst/>
            <a:gdLst/>
            <a:ahLst/>
            <a:cxnLst/>
            <a:rect l="l" t="t" r="r" b="b"/>
            <a:pathLst>
              <a:path w="207263" h="1720596">
                <a:moveTo>
                  <a:pt x="0" y="1720596"/>
                </a:moveTo>
                <a:lnTo>
                  <a:pt x="207263" y="1720596"/>
                </a:lnTo>
                <a:lnTo>
                  <a:pt x="207263" y="0"/>
                </a:lnTo>
                <a:lnTo>
                  <a:pt x="0" y="0"/>
                </a:lnTo>
                <a:lnTo>
                  <a:pt x="0" y="1720596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33394" y="4469130"/>
            <a:ext cx="2307335" cy="1385354"/>
          </a:xfrm>
          <a:custGeom>
            <a:avLst/>
            <a:gdLst/>
            <a:ahLst/>
            <a:cxnLst/>
            <a:rect l="l" t="t" r="r" b="b"/>
            <a:pathLst>
              <a:path w="2307335" h="1385354">
                <a:moveTo>
                  <a:pt x="0" y="138557"/>
                </a:moveTo>
                <a:lnTo>
                  <a:pt x="0" y="1246822"/>
                </a:lnTo>
                <a:lnTo>
                  <a:pt x="141" y="1253150"/>
                </a:lnTo>
                <a:lnTo>
                  <a:pt x="8658" y="1295149"/>
                </a:lnTo>
                <a:lnTo>
                  <a:pt x="28847" y="1331467"/>
                </a:lnTo>
                <a:lnTo>
                  <a:pt x="58620" y="1360005"/>
                </a:lnTo>
                <a:lnTo>
                  <a:pt x="95887" y="1378667"/>
                </a:lnTo>
                <a:lnTo>
                  <a:pt x="138556" y="1385354"/>
                </a:lnTo>
                <a:lnTo>
                  <a:pt x="2168779" y="1385354"/>
                </a:lnTo>
                <a:lnTo>
                  <a:pt x="2217140" y="1376690"/>
                </a:lnTo>
                <a:lnTo>
                  <a:pt x="2253465" y="1356492"/>
                </a:lnTo>
                <a:lnTo>
                  <a:pt x="2282000" y="1326716"/>
                </a:lnTo>
                <a:lnTo>
                  <a:pt x="2300653" y="1289460"/>
                </a:lnTo>
                <a:lnTo>
                  <a:pt x="2307335" y="1246822"/>
                </a:lnTo>
                <a:lnTo>
                  <a:pt x="2307335" y="138557"/>
                </a:lnTo>
                <a:lnTo>
                  <a:pt x="2298672" y="90181"/>
                </a:lnTo>
                <a:lnTo>
                  <a:pt x="2278481" y="53861"/>
                </a:lnTo>
                <a:lnTo>
                  <a:pt x="2248708" y="25331"/>
                </a:lnTo>
                <a:lnTo>
                  <a:pt x="2211445" y="6681"/>
                </a:lnTo>
                <a:lnTo>
                  <a:pt x="2168779" y="0"/>
                </a:lnTo>
                <a:lnTo>
                  <a:pt x="138556" y="0"/>
                </a:lnTo>
                <a:lnTo>
                  <a:pt x="90181" y="8663"/>
                </a:lnTo>
                <a:lnTo>
                  <a:pt x="53861" y="28854"/>
                </a:lnTo>
                <a:lnTo>
                  <a:pt x="25331" y="58627"/>
                </a:lnTo>
                <a:lnTo>
                  <a:pt x="6681" y="95890"/>
                </a:lnTo>
                <a:lnTo>
                  <a:pt x="0" y="1385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33394" y="4469130"/>
            <a:ext cx="2307335" cy="1385354"/>
          </a:xfrm>
          <a:custGeom>
            <a:avLst/>
            <a:gdLst/>
            <a:ahLst/>
            <a:cxnLst/>
            <a:rect l="l" t="t" r="r" b="b"/>
            <a:pathLst>
              <a:path w="2307335" h="1385354">
                <a:moveTo>
                  <a:pt x="0" y="138557"/>
                </a:moveTo>
                <a:lnTo>
                  <a:pt x="6681" y="95890"/>
                </a:lnTo>
                <a:lnTo>
                  <a:pt x="25331" y="58627"/>
                </a:lnTo>
                <a:lnTo>
                  <a:pt x="53861" y="28854"/>
                </a:lnTo>
                <a:lnTo>
                  <a:pt x="90181" y="8663"/>
                </a:lnTo>
                <a:lnTo>
                  <a:pt x="132202" y="142"/>
                </a:lnTo>
                <a:lnTo>
                  <a:pt x="138556" y="0"/>
                </a:lnTo>
                <a:lnTo>
                  <a:pt x="2168779" y="0"/>
                </a:lnTo>
                <a:lnTo>
                  <a:pt x="2211445" y="6681"/>
                </a:lnTo>
                <a:lnTo>
                  <a:pt x="2248708" y="25331"/>
                </a:lnTo>
                <a:lnTo>
                  <a:pt x="2278481" y="53861"/>
                </a:lnTo>
                <a:lnTo>
                  <a:pt x="2298672" y="90181"/>
                </a:lnTo>
                <a:lnTo>
                  <a:pt x="2307193" y="132202"/>
                </a:lnTo>
                <a:lnTo>
                  <a:pt x="2307335" y="138557"/>
                </a:lnTo>
                <a:lnTo>
                  <a:pt x="2307335" y="1246822"/>
                </a:lnTo>
                <a:lnTo>
                  <a:pt x="2300653" y="1289460"/>
                </a:lnTo>
                <a:lnTo>
                  <a:pt x="2282000" y="1326716"/>
                </a:lnTo>
                <a:lnTo>
                  <a:pt x="2253465" y="1356492"/>
                </a:lnTo>
                <a:lnTo>
                  <a:pt x="2217140" y="1376690"/>
                </a:lnTo>
                <a:lnTo>
                  <a:pt x="2175112" y="1385212"/>
                </a:lnTo>
                <a:lnTo>
                  <a:pt x="2168779" y="1385354"/>
                </a:lnTo>
                <a:lnTo>
                  <a:pt x="138556" y="1385354"/>
                </a:lnTo>
                <a:lnTo>
                  <a:pt x="95887" y="1378667"/>
                </a:lnTo>
                <a:lnTo>
                  <a:pt x="58620" y="1360005"/>
                </a:lnTo>
                <a:lnTo>
                  <a:pt x="28847" y="1331467"/>
                </a:lnTo>
                <a:lnTo>
                  <a:pt x="8658" y="1295149"/>
                </a:lnTo>
                <a:lnTo>
                  <a:pt x="141" y="1253150"/>
                </a:lnTo>
                <a:lnTo>
                  <a:pt x="0" y="1246822"/>
                </a:lnTo>
                <a:lnTo>
                  <a:pt x="0" y="138557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95344" y="1348740"/>
            <a:ext cx="207263" cy="1722119"/>
          </a:xfrm>
          <a:custGeom>
            <a:avLst/>
            <a:gdLst/>
            <a:ahLst/>
            <a:cxnLst/>
            <a:rect l="l" t="t" r="r" b="b"/>
            <a:pathLst>
              <a:path w="207263" h="1722119">
                <a:moveTo>
                  <a:pt x="0" y="1722119"/>
                </a:moveTo>
                <a:lnTo>
                  <a:pt x="207263" y="1722119"/>
                </a:lnTo>
                <a:lnTo>
                  <a:pt x="207263" y="0"/>
                </a:lnTo>
                <a:lnTo>
                  <a:pt x="0" y="0"/>
                </a:lnTo>
                <a:lnTo>
                  <a:pt x="0" y="172211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33394" y="2737866"/>
            <a:ext cx="2307335" cy="1383665"/>
          </a:xfrm>
          <a:custGeom>
            <a:avLst/>
            <a:gdLst/>
            <a:ahLst/>
            <a:cxnLst/>
            <a:rect l="l" t="t" r="r" b="b"/>
            <a:pathLst>
              <a:path w="2307335" h="1383664">
                <a:moveTo>
                  <a:pt x="0" y="138430"/>
                </a:moveTo>
                <a:lnTo>
                  <a:pt x="0" y="1245362"/>
                </a:lnTo>
                <a:lnTo>
                  <a:pt x="129" y="1251401"/>
                </a:lnTo>
                <a:lnTo>
                  <a:pt x="8581" y="1293436"/>
                </a:lnTo>
                <a:lnTo>
                  <a:pt x="28741" y="1329773"/>
                </a:lnTo>
                <a:lnTo>
                  <a:pt x="58504" y="1358318"/>
                </a:lnTo>
                <a:lnTo>
                  <a:pt x="95769" y="1376979"/>
                </a:lnTo>
                <a:lnTo>
                  <a:pt x="138429" y="1383665"/>
                </a:lnTo>
                <a:lnTo>
                  <a:pt x="2168905" y="1383665"/>
                </a:lnTo>
                <a:lnTo>
                  <a:pt x="2216996" y="1375099"/>
                </a:lnTo>
                <a:lnTo>
                  <a:pt x="2253364" y="1354971"/>
                </a:lnTo>
                <a:lnTo>
                  <a:pt x="2281946" y="1325244"/>
                </a:lnTo>
                <a:lnTo>
                  <a:pt x="2300638" y="1288010"/>
                </a:lnTo>
                <a:lnTo>
                  <a:pt x="2307335" y="1245362"/>
                </a:lnTo>
                <a:lnTo>
                  <a:pt x="2307335" y="138430"/>
                </a:lnTo>
                <a:lnTo>
                  <a:pt x="2298727" y="90266"/>
                </a:lnTo>
                <a:lnTo>
                  <a:pt x="2278559" y="53926"/>
                </a:lnTo>
                <a:lnTo>
                  <a:pt x="2248799" y="25367"/>
                </a:lnTo>
                <a:lnTo>
                  <a:pt x="2211548" y="6692"/>
                </a:lnTo>
                <a:lnTo>
                  <a:pt x="2168905" y="0"/>
                </a:lnTo>
                <a:lnTo>
                  <a:pt x="138429" y="0"/>
                </a:lnTo>
                <a:lnTo>
                  <a:pt x="90266" y="8608"/>
                </a:lnTo>
                <a:lnTo>
                  <a:pt x="53926" y="28776"/>
                </a:lnTo>
                <a:lnTo>
                  <a:pt x="25367" y="58536"/>
                </a:lnTo>
                <a:lnTo>
                  <a:pt x="6692" y="95787"/>
                </a:lnTo>
                <a:lnTo>
                  <a:pt x="0" y="138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33394" y="2737866"/>
            <a:ext cx="2307335" cy="1383665"/>
          </a:xfrm>
          <a:custGeom>
            <a:avLst/>
            <a:gdLst/>
            <a:ahLst/>
            <a:cxnLst/>
            <a:rect l="l" t="t" r="r" b="b"/>
            <a:pathLst>
              <a:path w="2307335" h="1383664">
                <a:moveTo>
                  <a:pt x="0" y="138430"/>
                </a:moveTo>
                <a:lnTo>
                  <a:pt x="6692" y="95787"/>
                </a:lnTo>
                <a:lnTo>
                  <a:pt x="25367" y="58536"/>
                </a:lnTo>
                <a:lnTo>
                  <a:pt x="53926" y="28776"/>
                </a:lnTo>
                <a:lnTo>
                  <a:pt x="90266" y="8608"/>
                </a:lnTo>
                <a:lnTo>
                  <a:pt x="132288" y="133"/>
                </a:lnTo>
                <a:lnTo>
                  <a:pt x="138429" y="0"/>
                </a:lnTo>
                <a:lnTo>
                  <a:pt x="2168905" y="0"/>
                </a:lnTo>
                <a:lnTo>
                  <a:pt x="2211548" y="6692"/>
                </a:lnTo>
                <a:lnTo>
                  <a:pt x="2248799" y="25367"/>
                </a:lnTo>
                <a:lnTo>
                  <a:pt x="2278559" y="53926"/>
                </a:lnTo>
                <a:lnTo>
                  <a:pt x="2298727" y="90266"/>
                </a:lnTo>
                <a:lnTo>
                  <a:pt x="2307202" y="132288"/>
                </a:lnTo>
                <a:lnTo>
                  <a:pt x="2307335" y="138430"/>
                </a:lnTo>
                <a:lnTo>
                  <a:pt x="2307335" y="1245362"/>
                </a:lnTo>
                <a:lnTo>
                  <a:pt x="2300638" y="1288010"/>
                </a:lnTo>
                <a:lnTo>
                  <a:pt x="2281946" y="1325244"/>
                </a:lnTo>
                <a:lnTo>
                  <a:pt x="2253364" y="1354971"/>
                </a:lnTo>
                <a:lnTo>
                  <a:pt x="2216996" y="1375099"/>
                </a:lnTo>
                <a:lnTo>
                  <a:pt x="2174946" y="1383535"/>
                </a:lnTo>
                <a:lnTo>
                  <a:pt x="2168905" y="1383665"/>
                </a:lnTo>
                <a:lnTo>
                  <a:pt x="138429" y="1383665"/>
                </a:lnTo>
                <a:lnTo>
                  <a:pt x="95769" y="1376979"/>
                </a:lnTo>
                <a:lnTo>
                  <a:pt x="58504" y="1358318"/>
                </a:lnTo>
                <a:lnTo>
                  <a:pt x="28741" y="1329773"/>
                </a:lnTo>
                <a:lnTo>
                  <a:pt x="8581" y="1293436"/>
                </a:lnTo>
                <a:lnTo>
                  <a:pt x="129" y="1251401"/>
                </a:lnTo>
                <a:lnTo>
                  <a:pt x="0" y="1245362"/>
                </a:lnTo>
                <a:lnTo>
                  <a:pt x="0" y="138430"/>
                </a:lnTo>
                <a:close/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03548" y="1240536"/>
            <a:ext cx="3060192" cy="207263"/>
          </a:xfrm>
          <a:custGeom>
            <a:avLst/>
            <a:gdLst/>
            <a:ahLst/>
            <a:cxnLst/>
            <a:rect l="l" t="t" r="r" b="b"/>
            <a:pathLst>
              <a:path w="3060192" h="207263">
                <a:moveTo>
                  <a:pt x="0" y="207263"/>
                </a:moveTo>
                <a:lnTo>
                  <a:pt x="3060192" y="207263"/>
                </a:lnTo>
                <a:lnTo>
                  <a:pt x="3060192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33394" y="1005077"/>
            <a:ext cx="2307335" cy="1385316"/>
          </a:xfrm>
          <a:custGeom>
            <a:avLst/>
            <a:gdLst/>
            <a:ahLst/>
            <a:cxnLst/>
            <a:rect l="l" t="t" r="r" b="b"/>
            <a:pathLst>
              <a:path w="2307335" h="1385316">
                <a:moveTo>
                  <a:pt x="0" y="138557"/>
                </a:moveTo>
                <a:lnTo>
                  <a:pt x="0" y="1246759"/>
                </a:lnTo>
                <a:lnTo>
                  <a:pt x="142" y="1253113"/>
                </a:lnTo>
                <a:lnTo>
                  <a:pt x="8663" y="1295134"/>
                </a:lnTo>
                <a:lnTo>
                  <a:pt x="28854" y="1331454"/>
                </a:lnTo>
                <a:lnTo>
                  <a:pt x="58627" y="1359984"/>
                </a:lnTo>
                <a:lnTo>
                  <a:pt x="95890" y="1378634"/>
                </a:lnTo>
                <a:lnTo>
                  <a:pt x="138556" y="1385316"/>
                </a:lnTo>
                <a:lnTo>
                  <a:pt x="2168779" y="1385316"/>
                </a:lnTo>
                <a:lnTo>
                  <a:pt x="2217154" y="1376652"/>
                </a:lnTo>
                <a:lnTo>
                  <a:pt x="2253474" y="1356461"/>
                </a:lnTo>
                <a:lnTo>
                  <a:pt x="2282004" y="1326688"/>
                </a:lnTo>
                <a:lnTo>
                  <a:pt x="2300654" y="1289425"/>
                </a:lnTo>
                <a:lnTo>
                  <a:pt x="2307335" y="1246759"/>
                </a:lnTo>
                <a:lnTo>
                  <a:pt x="2307335" y="138557"/>
                </a:lnTo>
                <a:lnTo>
                  <a:pt x="2298672" y="90181"/>
                </a:lnTo>
                <a:lnTo>
                  <a:pt x="2278481" y="53861"/>
                </a:lnTo>
                <a:lnTo>
                  <a:pt x="2248708" y="25331"/>
                </a:lnTo>
                <a:lnTo>
                  <a:pt x="2211445" y="6681"/>
                </a:lnTo>
                <a:lnTo>
                  <a:pt x="2168779" y="0"/>
                </a:lnTo>
                <a:lnTo>
                  <a:pt x="138556" y="0"/>
                </a:lnTo>
                <a:lnTo>
                  <a:pt x="90181" y="8663"/>
                </a:lnTo>
                <a:lnTo>
                  <a:pt x="53861" y="28854"/>
                </a:lnTo>
                <a:lnTo>
                  <a:pt x="25331" y="58627"/>
                </a:lnTo>
                <a:lnTo>
                  <a:pt x="6681" y="95890"/>
                </a:lnTo>
                <a:lnTo>
                  <a:pt x="0" y="1385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33394" y="1005077"/>
            <a:ext cx="2307335" cy="1385316"/>
          </a:xfrm>
          <a:custGeom>
            <a:avLst/>
            <a:gdLst/>
            <a:ahLst/>
            <a:cxnLst/>
            <a:rect l="l" t="t" r="r" b="b"/>
            <a:pathLst>
              <a:path w="2307335" h="1385316">
                <a:moveTo>
                  <a:pt x="0" y="138557"/>
                </a:moveTo>
                <a:lnTo>
                  <a:pt x="6681" y="95890"/>
                </a:lnTo>
                <a:lnTo>
                  <a:pt x="25331" y="58627"/>
                </a:lnTo>
                <a:lnTo>
                  <a:pt x="53861" y="28854"/>
                </a:lnTo>
                <a:lnTo>
                  <a:pt x="90181" y="8663"/>
                </a:lnTo>
                <a:lnTo>
                  <a:pt x="132202" y="142"/>
                </a:lnTo>
                <a:lnTo>
                  <a:pt x="138556" y="0"/>
                </a:lnTo>
                <a:lnTo>
                  <a:pt x="2168779" y="0"/>
                </a:lnTo>
                <a:lnTo>
                  <a:pt x="2211445" y="6681"/>
                </a:lnTo>
                <a:lnTo>
                  <a:pt x="2248708" y="25331"/>
                </a:lnTo>
                <a:lnTo>
                  <a:pt x="2278481" y="53861"/>
                </a:lnTo>
                <a:lnTo>
                  <a:pt x="2298672" y="90181"/>
                </a:lnTo>
                <a:lnTo>
                  <a:pt x="2307193" y="132202"/>
                </a:lnTo>
                <a:lnTo>
                  <a:pt x="2307335" y="138557"/>
                </a:lnTo>
                <a:lnTo>
                  <a:pt x="2307335" y="1246759"/>
                </a:lnTo>
                <a:lnTo>
                  <a:pt x="2300654" y="1289425"/>
                </a:lnTo>
                <a:lnTo>
                  <a:pt x="2282004" y="1326688"/>
                </a:lnTo>
                <a:lnTo>
                  <a:pt x="2253474" y="1356461"/>
                </a:lnTo>
                <a:lnTo>
                  <a:pt x="2217154" y="1376652"/>
                </a:lnTo>
                <a:lnTo>
                  <a:pt x="2175133" y="1385173"/>
                </a:lnTo>
                <a:lnTo>
                  <a:pt x="2168779" y="1385316"/>
                </a:lnTo>
                <a:lnTo>
                  <a:pt x="138556" y="1385316"/>
                </a:lnTo>
                <a:lnTo>
                  <a:pt x="95890" y="1378634"/>
                </a:lnTo>
                <a:lnTo>
                  <a:pt x="58627" y="1359984"/>
                </a:lnTo>
                <a:lnTo>
                  <a:pt x="28854" y="1331454"/>
                </a:lnTo>
                <a:lnTo>
                  <a:pt x="8663" y="1295134"/>
                </a:lnTo>
                <a:lnTo>
                  <a:pt x="142" y="1253113"/>
                </a:lnTo>
                <a:lnTo>
                  <a:pt x="0" y="1246759"/>
                </a:lnTo>
                <a:lnTo>
                  <a:pt x="0" y="138557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64680" y="1348740"/>
            <a:ext cx="208788" cy="1722119"/>
          </a:xfrm>
          <a:custGeom>
            <a:avLst/>
            <a:gdLst/>
            <a:ahLst/>
            <a:cxnLst/>
            <a:rect l="l" t="t" r="r" b="b"/>
            <a:pathLst>
              <a:path w="208788" h="1722119">
                <a:moveTo>
                  <a:pt x="0" y="1722119"/>
                </a:moveTo>
                <a:lnTo>
                  <a:pt x="208788" y="1722119"/>
                </a:lnTo>
                <a:lnTo>
                  <a:pt x="208788" y="0"/>
                </a:lnTo>
                <a:lnTo>
                  <a:pt x="0" y="0"/>
                </a:lnTo>
                <a:lnTo>
                  <a:pt x="0" y="1722119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02730" y="1005077"/>
            <a:ext cx="2308860" cy="1385316"/>
          </a:xfrm>
          <a:custGeom>
            <a:avLst/>
            <a:gdLst/>
            <a:ahLst/>
            <a:cxnLst/>
            <a:rect l="l" t="t" r="r" b="b"/>
            <a:pathLst>
              <a:path w="2308860" h="1385316">
                <a:moveTo>
                  <a:pt x="0" y="138557"/>
                </a:moveTo>
                <a:lnTo>
                  <a:pt x="0" y="1246759"/>
                </a:lnTo>
                <a:lnTo>
                  <a:pt x="142" y="1253113"/>
                </a:lnTo>
                <a:lnTo>
                  <a:pt x="8663" y="1295134"/>
                </a:lnTo>
                <a:lnTo>
                  <a:pt x="28854" y="1331454"/>
                </a:lnTo>
                <a:lnTo>
                  <a:pt x="58627" y="1359984"/>
                </a:lnTo>
                <a:lnTo>
                  <a:pt x="95890" y="1378634"/>
                </a:lnTo>
                <a:lnTo>
                  <a:pt x="138556" y="1385316"/>
                </a:lnTo>
                <a:lnTo>
                  <a:pt x="2170303" y="1385316"/>
                </a:lnTo>
                <a:lnTo>
                  <a:pt x="2218678" y="1376652"/>
                </a:lnTo>
                <a:lnTo>
                  <a:pt x="2254998" y="1356461"/>
                </a:lnTo>
                <a:lnTo>
                  <a:pt x="2283528" y="1326688"/>
                </a:lnTo>
                <a:lnTo>
                  <a:pt x="2302178" y="1289425"/>
                </a:lnTo>
                <a:lnTo>
                  <a:pt x="2308860" y="1246759"/>
                </a:lnTo>
                <a:lnTo>
                  <a:pt x="2308860" y="138557"/>
                </a:lnTo>
                <a:lnTo>
                  <a:pt x="2300196" y="90181"/>
                </a:lnTo>
                <a:lnTo>
                  <a:pt x="2280005" y="53861"/>
                </a:lnTo>
                <a:lnTo>
                  <a:pt x="2250232" y="25331"/>
                </a:lnTo>
                <a:lnTo>
                  <a:pt x="2212969" y="6681"/>
                </a:lnTo>
                <a:lnTo>
                  <a:pt x="2170303" y="0"/>
                </a:lnTo>
                <a:lnTo>
                  <a:pt x="138556" y="0"/>
                </a:lnTo>
                <a:lnTo>
                  <a:pt x="90181" y="8663"/>
                </a:lnTo>
                <a:lnTo>
                  <a:pt x="53861" y="28854"/>
                </a:lnTo>
                <a:lnTo>
                  <a:pt x="25331" y="58627"/>
                </a:lnTo>
                <a:lnTo>
                  <a:pt x="6681" y="95890"/>
                </a:lnTo>
                <a:lnTo>
                  <a:pt x="0" y="1385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02730" y="1005077"/>
            <a:ext cx="2308860" cy="1385316"/>
          </a:xfrm>
          <a:custGeom>
            <a:avLst/>
            <a:gdLst/>
            <a:ahLst/>
            <a:cxnLst/>
            <a:rect l="l" t="t" r="r" b="b"/>
            <a:pathLst>
              <a:path w="2308860" h="1385316">
                <a:moveTo>
                  <a:pt x="0" y="138557"/>
                </a:moveTo>
                <a:lnTo>
                  <a:pt x="6681" y="95890"/>
                </a:lnTo>
                <a:lnTo>
                  <a:pt x="25331" y="58627"/>
                </a:lnTo>
                <a:lnTo>
                  <a:pt x="53861" y="28854"/>
                </a:lnTo>
                <a:lnTo>
                  <a:pt x="90181" y="8663"/>
                </a:lnTo>
                <a:lnTo>
                  <a:pt x="132202" y="142"/>
                </a:lnTo>
                <a:lnTo>
                  <a:pt x="138556" y="0"/>
                </a:lnTo>
                <a:lnTo>
                  <a:pt x="2170303" y="0"/>
                </a:lnTo>
                <a:lnTo>
                  <a:pt x="2212969" y="6681"/>
                </a:lnTo>
                <a:lnTo>
                  <a:pt x="2250232" y="25331"/>
                </a:lnTo>
                <a:lnTo>
                  <a:pt x="2280005" y="53861"/>
                </a:lnTo>
                <a:lnTo>
                  <a:pt x="2300196" y="90181"/>
                </a:lnTo>
                <a:lnTo>
                  <a:pt x="2308717" y="132202"/>
                </a:lnTo>
                <a:lnTo>
                  <a:pt x="2308860" y="138557"/>
                </a:lnTo>
                <a:lnTo>
                  <a:pt x="2308860" y="1246759"/>
                </a:lnTo>
                <a:lnTo>
                  <a:pt x="2302178" y="1289425"/>
                </a:lnTo>
                <a:lnTo>
                  <a:pt x="2283528" y="1326688"/>
                </a:lnTo>
                <a:lnTo>
                  <a:pt x="2254998" y="1356461"/>
                </a:lnTo>
                <a:lnTo>
                  <a:pt x="2218678" y="1376652"/>
                </a:lnTo>
                <a:lnTo>
                  <a:pt x="2176657" y="1385173"/>
                </a:lnTo>
                <a:lnTo>
                  <a:pt x="2170303" y="1385316"/>
                </a:lnTo>
                <a:lnTo>
                  <a:pt x="138556" y="1385316"/>
                </a:lnTo>
                <a:lnTo>
                  <a:pt x="95890" y="1378634"/>
                </a:lnTo>
                <a:lnTo>
                  <a:pt x="58627" y="1359984"/>
                </a:lnTo>
                <a:lnTo>
                  <a:pt x="28854" y="1331454"/>
                </a:lnTo>
                <a:lnTo>
                  <a:pt x="8663" y="1295134"/>
                </a:lnTo>
                <a:lnTo>
                  <a:pt x="142" y="1253113"/>
                </a:lnTo>
                <a:lnTo>
                  <a:pt x="0" y="1246759"/>
                </a:lnTo>
                <a:lnTo>
                  <a:pt x="0" y="138557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64680" y="3081528"/>
            <a:ext cx="208788" cy="1720596"/>
          </a:xfrm>
          <a:custGeom>
            <a:avLst/>
            <a:gdLst/>
            <a:ahLst/>
            <a:cxnLst/>
            <a:rect l="l" t="t" r="r" b="b"/>
            <a:pathLst>
              <a:path w="208788" h="1720596">
                <a:moveTo>
                  <a:pt x="0" y="1720596"/>
                </a:moveTo>
                <a:lnTo>
                  <a:pt x="208788" y="1720596"/>
                </a:lnTo>
                <a:lnTo>
                  <a:pt x="208788" y="0"/>
                </a:lnTo>
                <a:lnTo>
                  <a:pt x="0" y="0"/>
                </a:lnTo>
                <a:lnTo>
                  <a:pt x="0" y="1720596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602730" y="2737866"/>
            <a:ext cx="2308860" cy="1383792"/>
          </a:xfrm>
          <a:custGeom>
            <a:avLst/>
            <a:gdLst/>
            <a:ahLst/>
            <a:cxnLst/>
            <a:rect l="l" t="t" r="r" b="b"/>
            <a:pathLst>
              <a:path w="2308860" h="1383791">
                <a:moveTo>
                  <a:pt x="0" y="138430"/>
                </a:moveTo>
                <a:lnTo>
                  <a:pt x="0" y="1245362"/>
                </a:lnTo>
                <a:lnTo>
                  <a:pt x="133" y="1251503"/>
                </a:lnTo>
                <a:lnTo>
                  <a:pt x="8608" y="1293525"/>
                </a:lnTo>
                <a:lnTo>
                  <a:pt x="28776" y="1329865"/>
                </a:lnTo>
                <a:lnTo>
                  <a:pt x="58536" y="1358424"/>
                </a:lnTo>
                <a:lnTo>
                  <a:pt x="95787" y="1377099"/>
                </a:lnTo>
                <a:lnTo>
                  <a:pt x="138429" y="1383792"/>
                </a:lnTo>
                <a:lnTo>
                  <a:pt x="2170429" y="1383792"/>
                </a:lnTo>
                <a:lnTo>
                  <a:pt x="2218593" y="1375183"/>
                </a:lnTo>
                <a:lnTo>
                  <a:pt x="2254933" y="1355015"/>
                </a:lnTo>
                <a:lnTo>
                  <a:pt x="2283492" y="1325255"/>
                </a:lnTo>
                <a:lnTo>
                  <a:pt x="2302167" y="1288004"/>
                </a:lnTo>
                <a:lnTo>
                  <a:pt x="2308860" y="1245362"/>
                </a:lnTo>
                <a:lnTo>
                  <a:pt x="2308860" y="138430"/>
                </a:lnTo>
                <a:lnTo>
                  <a:pt x="2300251" y="90266"/>
                </a:lnTo>
                <a:lnTo>
                  <a:pt x="2280083" y="53926"/>
                </a:lnTo>
                <a:lnTo>
                  <a:pt x="2250323" y="25367"/>
                </a:lnTo>
                <a:lnTo>
                  <a:pt x="2213072" y="6692"/>
                </a:lnTo>
                <a:lnTo>
                  <a:pt x="2170429" y="0"/>
                </a:lnTo>
                <a:lnTo>
                  <a:pt x="138429" y="0"/>
                </a:lnTo>
                <a:lnTo>
                  <a:pt x="90266" y="8608"/>
                </a:lnTo>
                <a:lnTo>
                  <a:pt x="53926" y="28776"/>
                </a:lnTo>
                <a:lnTo>
                  <a:pt x="25367" y="58536"/>
                </a:lnTo>
                <a:lnTo>
                  <a:pt x="6692" y="95787"/>
                </a:lnTo>
                <a:lnTo>
                  <a:pt x="0" y="138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02730" y="2737866"/>
            <a:ext cx="2308860" cy="1383792"/>
          </a:xfrm>
          <a:custGeom>
            <a:avLst/>
            <a:gdLst/>
            <a:ahLst/>
            <a:cxnLst/>
            <a:rect l="l" t="t" r="r" b="b"/>
            <a:pathLst>
              <a:path w="2308860" h="1383791">
                <a:moveTo>
                  <a:pt x="0" y="138430"/>
                </a:moveTo>
                <a:lnTo>
                  <a:pt x="6692" y="95787"/>
                </a:lnTo>
                <a:lnTo>
                  <a:pt x="25367" y="58536"/>
                </a:lnTo>
                <a:lnTo>
                  <a:pt x="53926" y="28776"/>
                </a:lnTo>
                <a:lnTo>
                  <a:pt x="90266" y="8608"/>
                </a:lnTo>
                <a:lnTo>
                  <a:pt x="132288" y="133"/>
                </a:lnTo>
                <a:lnTo>
                  <a:pt x="138429" y="0"/>
                </a:lnTo>
                <a:lnTo>
                  <a:pt x="2170429" y="0"/>
                </a:lnTo>
                <a:lnTo>
                  <a:pt x="2213072" y="6692"/>
                </a:lnTo>
                <a:lnTo>
                  <a:pt x="2250323" y="25367"/>
                </a:lnTo>
                <a:lnTo>
                  <a:pt x="2280083" y="53926"/>
                </a:lnTo>
                <a:lnTo>
                  <a:pt x="2300251" y="90266"/>
                </a:lnTo>
                <a:lnTo>
                  <a:pt x="2308726" y="132288"/>
                </a:lnTo>
                <a:lnTo>
                  <a:pt x="2308860" y="138430"/>
                </a:lnTo>
                <a:lnTo>
                  <a:pt x="2308860" y="1245362"/>
                </a:lnTo>
                <a:lnTo>
                  <a:pt x="2302167" y="1288004"/>
                </a:lnTo>
                <a:lnTo>
                  <a:pt x="2283492" y="1325255"/>
                </a:lnTo>
                <a:lnTo>
                  <a:pt x="2254933" y="1355015"/>
                </a:lnTo>
                <a:lnTo>
                  <a:pt x="2218593" y="1375183"/>
                </a:lnTo>
                <a:lnTo>
                  <a:pt x="2176571" y="1383658"/>
                </a:lnTo>
                <a:lnTo>
                  <a:pt x="2170429" y="1383792"/>
                </a:lnTo>
                <a:lnTo>
                  <a:pt x="138429" y="1383792"/>
                </a:lnTo>
                <a:lnTo>
                  <a:pt x="95787" y="1377099"/>
                </a:lnTo>
                <a:lnTo>
                  <a:pt x="58536" y="1358424"/>
                </a:lnTo>
                <a:lnTo>
                  <a:pt x="28776" y="1329865"/>
                </a:lnTo>
                <a:lnTo>
                  <a:pt x="8608" y="1293525"/>
                </a:lnTo>
                <a:lnTo>
                  <a:pt x="133" y="1251503"/>
                </a:lnTo>
                <a:lnTo>
                  <a:pt x="0" y="1245362"/>
                </a:lnTo>
                <a:lnTo>
                  <a:pt x="0" y="138430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02730" y="4469130"/>
            <a:ext cx="2308860" cy="1385316"/>
          </a:xfrm>
          <a:custGeom>
            <a:avLst/>
            <a:gdLst/>
            <a:ahLst/>
            <a:cxnLst/>
            <a:rect l="l" t="t" r="r" b="b"/>
            <a:pathLst>
              <a:path w="2308860" h="1385315">
                <a:moveTo>
                  <a:pt x="0" y="138557"/>
                </a:moveTo>
                <a:lnTo>
                  <a:pt x="0" y="1246784"/>
                </a:lnTo>
                <a:lnTo>
                  <a:pt x="141" y="1253112"/>
                </a:lnTo>
                <a:lnTo>
                  <a:pt x="8658" y="1295111"/>
                </a:lnTo>
                <a:lnTo>
                  <a:pt x="28847" y="1331429"/>
                </a:lnTo>
                <a:lnTo>
                  <a:pt x="58620" y="1359967"/>
                </a:lnTo>
                <a:lnTo>
                  <a:pt x="95887" y="1378629"/>
                </a:lnTo>
                <a:lnTo>
                  <a:pt x="138556" y="1385316"/>
                </a:lnTo>
                <a:lnTo>
                  <a:pt x="2170303" y="1385316"/>
                </a:lnTo>
                <a:lnTo>
                  <a:pt x="2218664" y="1376652"/>
                </a:lnTo>
                <a:lnTo>
                  <a:pt x="2254989" y="1356454"/>
                </a:lnTo>
                <a:lnTo>
                  <a:pt x="2283524" y="1326678"/>
                </a:lnTo>
                <a:lnTo>
                  <a:pt x="2302177" y="1289422"/>
                </a:lnTo>
                <a:lnTo>
                  <a:pt x="2308860" y="1246784"/>
                </a:lnTo>
                <a:lnTo>
                  <a:pt x="2308860" y="138557"/>
                </a:lnTo>
                <a:lnTo>
                  <a:pt x="2300196" y="90181"/>
                </a:lnTo>
                <a:lnTo>
                  <a:pt x="2280005" y="53861"/>
                </a:lnTo>
                <a:lnTo>
                  <a:pt x="2250232" y="25331"/>
                </a:lnTo>
                <a:lnTo>
                  <a:pt x="2212969" y="6681"/>
                </a:lnTo>
                <a:lnTo>
                  <a:pt x="2170303" y="0"/>
                </a:lnTo>
                <a:lnTo>
                  <a:pt x="138556" y="0"/>
                </a:lnTo>
                <a:lnTo>
                  <a:pt x="90181" y="8663"/>
                </a:lnTo>
                <a:lnTo>
                  <a:pt x="53861" y="28854"/>
                </a:lnTo>
                <a:lnTo>
                  <a:pt x="25331" y="58627"/>
                </a:lnTo>
                <a:lnTo>
                  <a:pt x="6681" y="95890"/>
                </a:lnTo>
                <a:lnTo>
                  <a:pt x="0" y="1385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02730" y="4469130"/>
            <a:ext cx="2308860" cy="1385316"/>
          </a:xfrm>
          <a:custGeom>
            <a:avLst/>
            <a:gdLst/>
            <a:ahLst/>
            <a:cxnLst/>
            <a:rect l="l" t="t" r="r" b="b"/>
            <a:pathLst>
              <a:path w="2308860" h="1385315">
                <a:moveTo>
                  <a:pt x="0" y="138557"/>
                </a:moveTo>
                <a:lnTo>
                  <a:pt x="6681" y="95890"/>
                </a:lnTo>
                <a:lnTo>
                  <a:pt x="25331" y="58627"/>
                </a:lnTo>
                <a:lnTo>
                  <a:pt x="53861" y="28854"/>
                </a:lnTo>
                <a:lnTo>
                  <a:pt x="90181" y="8663"/>
                </a:lnTo>
                <a:lnTo>
                  <a:pt x="132202" y="142"/>
                </a:lnTo>
                <a:lnTo>
                  <a:pt x="138556" y="0"/>
                </a:lnTo>
                <a:lnTo>
                  <a:pt x="2170303" y="0"/>
                </a:lnTo>
                <a:lnTo>
                  <a:pt x="2212969" y="6681"/>
                </a:lnTo>
                <a:lnTo>
                  <a:pt x="2250232" y="25331"/>
                </a:lnTo>
                <a:lnTo>
                  <a:pt x="2280005" y="53861"/>
                </a:lnTo>
                <a:lnTo>
                  <a:pt x="2300196" y="90181"/>
                </a:lnTo>
                <a:lnTo>
                  <a:pt x="2308717" y="132202"/>
                </a:lnTo>
                <a:lnTo>
                  <a:pt x="2308860" y="138557"/>
                </a:lnTo>
                <a:lnTo>
                  <a:pt x="2308860" y="1246784"/>
                </a:lnTo>
                <a:lnTo>
                  <a:pt x="2302177" y="1289422"/>
                </a:lnTo>
                <a:lnTo>
                  <a:pt x="2283524" y="1326678"/>
                </a:lnTo>
                <a:lnTo>
                  <a:pt x="2254989" y="1356454"/>
                </a:lnTo>
                <a:lnTo>
                  <a:pt x="2218664" y="1376652"/>
                </a:lnTo>
                <a:lnTo>
                  <a:pt x="2176636" y="1385174"/>
                </a:lnTo>
                <a:lnTo>
                  <a:pt x="2170303" y="1385316"/>
                </a:lnTo>
                <a:lnTo>
                  <a:pt x="138556" y="1385316"/>
                </a:lnTo>
                <a:lnTo>
                  <a:pt x="95887" y="1378629"/>
                </a:lnTo>
                <a:lnTo>
                  <a:pt x="58620" y="1359967"/>
                </a:lnTo>
                <a:lnTo>
                  <a:pt x="28847" y="1331429"/>
                </a:lnTo>
                <a:lnTo>
                  <a:pt x="8658" y="1295111"/>
                </a:lnTo>
                <a:lnTo>
                  <a:pt x="141" y="1253112"/>
                </a:lnTo>
                <a:lnTo>
                  <a:pt x="0" y="1246784"/>
                </a:lnTo>
                <a:lnTo>
                  <a:pt x="0" y="138557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976618" y="1090567"/>
            <a:ext cx="1588859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1" dirty="0" smtClean="0">
                <a:latin typeface="Times New Roman"/>
                <a:cs typeface="Times New Roman"/>
              </a:rPr>
              <a:t>In this manner a sort of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4624" y="1261255"/>
            <a:ext cx="1905863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3" dirty="0" smtClean="0">
                <a:latin typeface="Times New Roman"/>
                <a:cs typeface="Times New Roman"/>
              </a:rPr>
              <a:t>The fractionating column or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796785" y="1261255"/>
            <a:ext cx="1945530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1" dirty="0" smtClean="0">
                <a:latin typeface="Times New Roman"/>
                <a:cs typeface="Times New Roman"/>
              </a:rPr>
              <a:t>distillation and condensation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1180" y="1431943"/>
            <a:ext cx="2152587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2" dirty="0" smtClean="0">
                <a:latin typeface="Times New Roman"/>
                <a:cs typeface="Times New Roman"/>
              </a:rPr>
              <a:t>tower is fitted in the neck of the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21354" y="1432197"/>
            <a:ext cx="1956064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3" dirty="0" smtClean="0">
                <a:latin typeface="Times New Roman"/>
                <a:cs typeface="Times New Roman"/>
              </a:rPr>
              <a:t>Thus the liquid condensed in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28206" y="1431943"/>
            <a:ext cx="2083952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3" dirty="0" smtClean="0">
                <a:latin typeface="Times New Roman"/>
                <a:cs typeface="Times New Roman"/>
              </a:rPr>
              <a:t>goes on along the height of the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9760" y="1602385"/>
            <a:ext cx="2015304" cy="190296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0" dirty="0" smtClean="0">
                <a:latin typeface="Times New Roman"/>
                <a:cs typeface="Times New Roman"/>
              </a:rPr>
              <a:t>distillation flask or the still so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37534" y="1602885"/>
            <a:ext cx="2122046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2" dirty="0" smtClean="0">
                <a:latin typeface="Times New Roman"/>
                <a:cs typeface="Times New Roman"/>
              </a:rPr>
              <a:t>the lowest part is distilled on to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33361" y="1602631"/>
            <a:ext cx="1873932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3" dirty="0" smtClean="0">
                <a:latin typeface="Times New Roman"/>
                <a:cs typeface="Times New Roman"/>
              </a:rPr>
              <a:t>column which results in the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1764" y="1773573"/>
            <a:ext cx="296830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dirty="0" smtClean="0">
                <a:latin typeface="Times New Roman"/>
                <a:cs typeface="Times New Roman"/>
              </a:rPr>
              <a:t>that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95318" y="1773573"/>
            <a:ext cx="1006478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2" dirty="0" smtClean="0">
                <a:latin typeface="Times New Roman"/>
                <a:cs typeface="Times New Roman"/>
              </a:rPr>
              <a:t>the upper part.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84009" y="1773319"/>
            <a:ext cx="2170308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2" dirty="0" smtClean="0">
                <a:latin typeface="Times New Roman"/>
                <a:cs typeface="Times New Roman"/>
              </a:rPr>
              <a:t>increase of the proportion of the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2704" y="1944261"/>
            <a:ext cx="415812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dirty="0" smtClean="0">
                <a:latin typeface="Times New Roman"/>
                <a:cs typeface="Times New Roman"/>
              </a:rPr>
              <a:t>being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03466" y="1944007"/>
            <a:ext cx="1735181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1" dirty="0" smtClean="0">
                <a:latin typeface="Times New Roman"/>
                <a:cs typeface="Times New Roman"/>
              </a:rPr>
              <a:t>volatile component in the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50734" y="2114695"/>
            <a:ext cx="1240088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2" dirty="0" smtClean="0">
                <a:latin typeface="Times New Roman"/>
                <a:cs typeface="Times New Roman"/>
              </a:rPr>
              <a:t>outgoing vapours.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1388" y="3164096"/>
            <a:ext cx="1873932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2" dirty="0" smtClean="0">
                <a:latin typeface="Times New Roman"/>
                <a:cs typeface="Times New Roman"/>
              </a:rPr>
              <a:t>The temperature falls in the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63441" y="3164096"/>
            <a:ext cx="2076216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2" dirty="0" smtClean="0">
                <a:latin typeface="Times New Roman"/>
                <a:cs typeface="Times New Roman"/>
              </a:rPr>
              <a:t>This liquid is heated in turn by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95261" y="3164096"/>
            <a:ext cx="1950138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2" dirty="0" smtClean="0">
                <a:latin typeface="Times New Roman"/>
                <a:cs typeface="Times New Roman"/>
              </a:rPr>
              <a:t>At every point in the column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1096" y="3334784"/>
            <a:ext cx="1975815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2" dirty="0" smtClean="0">
                <a:latin typeface="Times New Roman"/>
                <a:cs typeface="Times New Roman"/>
              </a:rPr>
              <a:t>column as vapours pass from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50310" y="3334784"/>
            <a:ext cx="178141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dirty="0" smtClean="0">
                <a:latin typeface="Times New Roman"/>
                <a:cs typeface="Times New Roman"/>
              </a:rPr>
              <a:t>m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31175" y="3334784"/>
            <a:ext cx="1506869" cy="360680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288678" indent="-275978">
              <a:lnSpc>
                <a:spcPts val="1340"/>
              </a:lnSpc>
            </a:pPr>
            <a:r>
              <a:rPr sz="1300" dirty="0" smtClean="0">
                <a:latin typeface="Times New Roman"/>
                <a:cs typeface="Times New Roman"/>
              </a:rPr>
              <a:t>vapours</a:t>
            </a:r>
            <a:r>
              <a:rPr sz="1300" spc="-31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ascending</a:t>
            </a:r>
            <a:r>
              <a:rPr sz="1300" spc="-41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the colu</a:t>
            </a:r>
            <a:r>
              <a:rPr sz="1300" spc="-9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n.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68414" y="3334784"/>
            <a:ext cx="1803816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1" dirty="0" smtClean="0">
                <a:latin typeface="Times New Roman"/>
                <a:cs typeface="Times New Roman"/>
              </a:rPr>
              <a:t>there exists an equilibrium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51650" y="3505472"/>
            <a:ext cx="1836076" cy="189992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5" dirty="0" smtClean="0">
                <a:latin typeface="Times New Roman"/>
                <a:cs typeface="Times New Roman"/>
              </a:rPr>
              <a:t>between liquid and vapour.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07638" y="4639582"/>
            <a:ext cx="1981777" cy="189991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3" dirty="0" smtClean="0">
                <a:latin typeface="Times New Roman"/>
                <a:cs typeface="Times New Roman"/>
              </a:rPr>
              <a:t>As heating is continued more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66306" y="4724926"/>
            <a:ext cx="2010873" cy="189991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3" dirty="0" smtClean="0">
                <a:latin typeface="Times New Roman"/>
                <a:cs typeface="Times New Roman"/>
              </a:rPr>
              <a:t>This is established quickly by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39058" y="4810270"/>
            <a:ext cx="2120656" cy="189991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3" dirty="0" smtClean="0">
                <a:latin typeface="Times New Roman"/>
                <a:cs typeface="Times New Roman"/>
              </a:rPr>
              <a:t>vapours ascend the column and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188" y="4895995"/>
            <a:ext cx="2024753" cy="189991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3" dirty="0" smtClean="0">
                <a:latin typeface="Times New Roman"/>
                <a:cs typeface="Times New Roman"/>
              </a:rPr>
              <a:t>The hot vapours that enter the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34302" y="4895614"/>
            <a:ext cx="2048649" cy="702437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indent="-1009" algn="ctr">
              <a:lnSpc>
                <a:spcPts val="1494"/>
              </a:lnSpc>
            </a:pPr>
            <a:r>
              <a:rPr sz="1300" spc="-4" dirty="0" smtClean="0">
                <a:latin typeface="Times New Roman"/>
                <a:cs typeface="Times New Roman"/>
              </a:rPr>
              <a:t>and upward flow of vapours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4"/>
              </a:lnSpc>
            </a:pPr>
            <a:r>
              <a:rPr sz="1300" spc="-4" dirty="0" smtClean="0">
                <a:latin typeface="Times New Roman"/>
                <a:cs typeface="Times New Roman"/>
              </a:rPr>
              <a:t>and the downward flow of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4"/>
              </a:lnSpc>
            </a:pPr>
            <a:r>
              <a:rPr sz="1300" dirty="0" smtClean="0">
                <a:latin typeface="Times New Roman"/>
                <a:cs typeface="Times New Roman"/>
              </a:rPr>
              <a:t>liquid,</a:t>
            </a:r>
            <a:r>
              <a:rPr sz="1300" spc="-23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 la</a:t>
            </a:r>
            <a:r>
              <a:rPr sz="1300" spc="-25" dirty="0" smtClean="0">
                <a:latin typeface="Times New Roman"/>
                <a:cs typeface="Times New Roman"/>
              </a:rPr>
              <a:t>r</a:t>
            </a:r>
            <a:r>
              <a:rPr sz="1300" spc="0" dirty="0" smtClean="0">
                <a:latin typeface="Times New Roman"/>
                <a:cs typeface="Times New Roman"/>
              </a:rPr>
              <a:t>ge</a:t>
            </a:r>
            <a:r>
              <a:rPr sz="1300" spc="-2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sur</a:t>
            </a:r>
            <a:r>
              <a:rPr sz="1300" spc="9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ace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area </a:t>
            </a:r>
            <a:r>
              <a:rPr sz="1300" spc="-6" dirty="0" smtClean="0">
                <a:latin typeface="Times New Roman"/>
                <a:cs typeface="Times New Roman"/>
              </a:rPr>
              <a:t>and</a:t>
            </a:r>
            <a:r>
              <a:rPr sz="1300" spc="-3" dirty="0" smtClean="0">
                <a:latin typeface="Times New Roman"/>
                <a:cs typeface="Times New Roman"/>
              </a:rPr>
              <a:t>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4"/>
              </a:lnSpc>
            </a:pPr>
            <a:r>
              <a:rPr sz="1300" spc="-3" dirty="0" smtClean="0">
                <a:latin typeface="Times New Roman"/>
                <a:cs typeface="Times New Roman"/>
              </a:rPr>
              <a:t>a slow rate of distillation.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93922" y="4980958"/>
            <a:ext cx="1987887" cy="702140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indent="2980" algn="ctr">
              <a:lnSpc>
                <a:spcPts val="1340"/>
              </a:lnSpc>
            </a:pPr>
            <a:r>
              <a:rPr sz="1300" spc="-4" dirty="0" smtClean="0">
                <a:latin typeface="Times New Roman"/>
                <a:cs typeface="Times New Roman"/>
              </a:rPr>
              <a:t>boil the liquid already condensed, giving a vapour which condenses higher up in the column.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7380" y="5066683"/>
            <a:ext cx="1993238" cy="360679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326644" indent="-313944">
              <a:lnSpc>
                <a:spcPts val="1340"/>
              </a:lnSpc>
            </a:pPr>
            <a:r>
              <a:rPr sz="1300" dirty="0" smtClean="0">
                <a:latin typeface="Times New Roman"/>
                <a:cs typeface="Times New Roman"/>
              </a:rPr>
              <a:t>colu</a:t>
            </a:r>
            <a:r>
              <a:rPr sz="1300" spc="-9" dirty="0" smtClean="0">
                <a:latin typeface="Times New Roman"/>
                <a:cs typeface="Times New Roman"/>
              </a:rPr>
              <a:t>m</a:t>
            </a:r>
            <a:r>
              <a:rPr sz="1300" spc="0" dirty="0" smtClean="0">
                <a:latin typeface="Times New Roman"/>
                <a:cs typeface="Times New Roman"/>
              </a:rPr>
              <a:t>n</a:t>
            </a:r>
            <a:r>
              <a:rPr sz="1300" spc="-18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get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condensed</a:t>
            </a:r>
            <a:r>
              <a:rPr sz="1300" spc="-29" dirty="0" smtClean="0">
                <a:latin typeface="Times New Roman"/>
                <a:cs typeface="Times New Roman"/>
              </a:rPr>
              <a:t> </a:t>
            </a:r>
            <a:r>
              <a:rPr sz="1300" spc="9" dirty="0" smtClean="0">
                <a:latin typeface="Times New Roman"/>
                <a:cs typeface="Times New Roman"/>
              </a:rPr>
              <a:t>f</a:t>
            </a:r>
            <a:r>
              <a:rPr sz="1300" spc="0" dirty="0" smtClean="0">
                <a:latin typeface="Times New Roman"/>
                <a:cs typeface="Times New Roman"/>
              </a:rPr>
              <a:t>irst</a:t>
            </a:r>
            <a:r>
              <a:rPr sz="1300" spc="-3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in the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lowest</a:t>
            </a:r>
            <a:r>
              <a:rPr sz="1300" spc="-18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part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of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0" dirty="0" smtClean="0">
                <a:latin typeface="Times New Roman"/>
                <a:cs typeface="Times New Roman"/>
              </a:rPr>
              <a:t>it.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35544" y="6286025"/>
            <a:ext cx="465438" cy="330504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118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95344" y="1240536"/>
            <a:ext cx="108203" cy="108203"/>
          </a:xfrm>
          <a:prstGeom prst="rect">
            <a:avLst/>
          </a:prstGeom>
        </p:spPr>
        <p:txBody>
          <a:bodyPr wrap="square" lIns="0" tIns="253" rIns="0" bIns="0" rtlCol="0">
            <a:noAutofit/>
          </a:bodyPr>
          <a:lstStyle/>
          <a:p>
            <a:pPr marL="25400">
              <a:lnSpc>
                <a:spcPts val="850"/>
              </a:lnSpc>
            </a:pPr>
            <a:endParaRPr sz="850"/>
          </a:p>
        </p:txBody>
      </p:sp>
      <p:sp>
        <p:nvSpPr>
          <p:cNvPr id="19" name="object 19"/>
          <p:cNvSpPr txBox="1"/>
          <p:nvPr/>
        </p:nvSpPr>
        <p:spPr>
          <a:xfrm>
            <a:off x="4003548" y="1240536"/>
            <a:ext cx="3060192" cy="108203"/>
          </a:xfrm>
          <a:prstGeom prst="rect">
            <a:avLst/>
          </a:prstGeom>
        </p:spPr>
        <p:txBody>
          <a:bodyPr wrap="square" lIns="0" tIns="253" rIns="0" bIns="0" rtlCol="0">
            <a:noAutofit/>
          </a:bodyPr>
          <a:lstStyle/>
          <a:p>
            <a:pPr marL="25400">
              <a:lnSpc>
                <a:spcPts val="850"/>
              </a:lnSpc>
            </a:pPr>
            <a:endParaRPr sz="850"/>
          </a:p>
        </p:txBody>
      </p:sp>
      <p:sp>
        <p:nvSpPr>
          <p:cNvPr id="18" name="object 18"/>
          <p:cNvSpPr txBox="1"/>
          <p:nvPr/>
        </p:nvSpPr>
        <p:spPr>
          <a:xfrm>
            <a:off x="824484" y="1348740"/>
            <a:ext cx="207264" cy="17274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031748" y="1348740"/>
            <a:ext cx="2863596" cy="3354323"/>
          </a:xfrm>
          <a:prstGeom prst="rect">
            <a:avLst/>
          </a:prstGeom>
        </p:spPr>
        <p:txBody>
          <a:bodyPr wrap="square" lIns="0" tIns="1438" rIns="0" bIns="0" rtlCol="0">
            <a:noAutofit/>
          </a:bodyPr>
          <a:lstStyle/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ct val="95825"/>
              </a:lnSpc>
              <a:spcBef>
                <a:spcPts val="16000"/>
              </a:spcBef>
            </a:pPr>
            <a:r>
              <a:rPr sz="1300" spc="-2" dirty="0" smtClean="0">
                <a:latin typeface="Times New Roman"/>
                <a:cs typeface="Times New Roman"/>
              </a:rPr>
              <a:t>bottom to the top.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2688" y="1348740"/>
            <a:ext cx="2962656" cy="3354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0904" marR="1202091" indent="-21275">
              <a:lnSpc>
                <a:spcPts val="1340"/>
              </a:lnSpc>
              <a:spcBef>
                <a:spcPts val="2482"/>
              </a:spcBef>
            </a:pPr>
            <a:r>
              <a:rPr sz="1300" spc="-2" dirty="0" smtClean="0">
                <a:latin typeface="Times New Roman"/>
                <a:cs typeface="Times New Roman"/>
              </a:rPr>
              <a:t>the vapours of the liquid heated pass up through it.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95344" y="1348740"/>
            <a:ext cx="207263" cy="17274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003548" y="1348740"/>
            <a:ext cx="99060" cy="99059"/>
          </a:xfrm>
          <a:prstGeom prst="rect">
            <a:avLst/>
          </a:prstGeom>
        </p:spPr>
        <p:txBody>
          <a:bodyPr wrap="square" lIns="0" tIns="3809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13" name="object 13"/>
          <p:cNvSpPr txBox="1"/>
          <p:nvPr/>
        </p:nvSpPr>
        <p:spPr>
          <a:xfrm>
            <a:off x="4102608" y="1348740"/>
            <a:ext cx="2862071" cy="99059"/>
          </a:xfrm>
          <a:prstGeom prst="rect">
            <a:avLst/>
          </a:prstGeom>
        </p:spPr>
        <p:txBody>
          <a:bodyPr wrap="square" lIns="0" tIns="3809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12" name="object 12"/>
          <p:cNvSpPr txBox="1"/>
          <p:nvPr/>
        </p:nvSpPr>
        <p:spPr>
          <a:xfrm>
            <a:off x="4003548" y="1348740"/>
            <a:ext cx="2961131" cy="99059"/>
          </a:xfrm>
          <a:prstGeom prst="rect">
            <a:avLst/>
          </a:prstGeom>
        </p:spPr>
        <p:txBody>
          <a:bodyPr wrap="square" lIns="0" tIns="3809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11" name="object 11"/>
          <p:cNvSpPr txBox="1"/>
          <p:nvPr/>
        </p:nvSpPr>
        <p:spPr>
          <a:xfrm>
            <a:off x="6964680" y="1348740"/>
            <a:ext cx="99060" cy="99059"/>
          </a:xfrm>
          <a:prstGeom prst="rect">
            <a:avLst/>
          </a:prstGeom>
        </p:spPr>
        <p:txBody>
          <a:bodyPr wrap="square" lIns="0" tIns="3809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7063740" y="1348740"/>
            <a:ext cx="109727" cy="99059"/>
          </a:xfrm>
          <a:prstGeom prst="rect">
            <a:avLst/>
          </a:prstGeom>
        </p:spPr>
        <p:txBody>
          <a:bodyPr wrap="square" lIns="0" tIns="3809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9" name="object 9"/>
          <p:cNvSpPr txBox="1"/>
          <p:nvPr/>
        </p:nvSpPr>
        <p:spPr>
          <a:xfrm>
            <a:off x="824484" y="3076193"/>
            <a:ext cx="108203" cy="1725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895344" y="3076193"/>
            <a:ext cx="241810" cy="1626870"/>
          </a:xfrm>
          <a:prstGeom prst="rect">
            <a:avLst/>
          </a:prstGeom>
        </p:spPr>
        <p:txBody>
          <a:bodyPr wrap="square" lIns="0" tIns="1946" rIns="0" bIns="0" rtlCol="0">
            <a:noAutofit/>
          </a:bodyPr>
          <a:lstStyle/>
          <a:p>
            <a:pPr marR="34546">
              <a:lnSpc>
                <a:spcPts val="950"/>
              </a:lnSpc>
            </a:pPr>
            <a:endParaRPr sz="950"/>
          </a:p>
          <a:p>
            <a:pPr>
              <a:lnSpc>
                <a:spcPct val="95825"/>
              </a:lnSpc>
              <a:spcBef>
                <a:spcPts val="1000"/>
              </a:spcBef>
            </a:pPr>
            <a:r>
              <a:rPr sz="1300" dirty="0" smtClean="0">
                <a:latin typeface="Times New Roman"/>
                <a:cs typeface="Times New Roman"/>
              </a:rPr>
              <a:t>ore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4680" y="3076193"/>
            <a:ext cx="208788" cy="1725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24484" y="4703064"/>
            <a:ext cx="108203" cy="99060"/>
          </a:xfrm>
          <a:prstGeom prst="rect">
            <a:avLst/>
          </a:prstGeom>
        </p:spPr>
        <p:txBody>
          <a:bodyPr wrap="square" lIns="0" tIns="3810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5" name="object 5"/>
          <p:cNvSpPr txBox="1"/>
          <p:nvPr/>
        </p:nvSpPr>
        <p:spPr>
          <a:xfrm>
            <a:off x="932688" y="4703064"/>
            <a:ext cx="99060" cy="99060"/>
          </a:xfrm>
          <a:prstGeom prst="rect">
            <a:avLst/>
          </a:prstGeom>
        </p:spPr>
        <p:txBody>
          <a:bodyPr wrap="square" lIns="0" tIns="3810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4" name="object 4"/>
          <p:cNvSpPr txBox="1"/>
          <p:nvPr/>
        </p:nvSpPr>
        <p:spPr>
          <a:xfrm>
            <a:off x="1031748" y="4703064"/>
            <a:ext cx="2863596" cy="99060"/>
          </a:xfrm>
          <a:prstGeom prst="rect">
            <a:avLst/>
          </a:prstGeom>
        </p:spPr>
        <p:txBody>
          <a:bodyPr wrap="square" lIns="0" tIns="3810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3895344" y="4703064"/>
            <a:ext cx="99059" cy="99060"/>
          </a:xfrm>
          <a:prstGeom prst="rect">
            <a:avLst/>
          </a:prstGeom>
        </p:spPr>
        <p:txBody>
          <a:bodyPr wrap="square" lIns="0" tIns="3810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2" name="object 2"/>
          <p:cNvSpPr txBox="1"/>
          <p:nvPr/>
        </p:nvSpPr>
        <p:spPr>
          <a:xfrm>
            <a:off x="3994404" y="4703064"/>
            <a:ext cx="108204" cy="99060"/>
          </a:xfrm>
          <a:prstGeom prst="rect">
            <a:avLst/>
          </a:prstGeom>
        </p:spPr>
        <p:txBody>
          <a:bodyPr wrap="square" lIns="0" tIns="3810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0" y="457200"/>
            <a:ext cx="4648200" cy="5644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044" y="1741335"/>
            <a:ext cx="1988205" cy="325894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39873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8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simple</a:t>
            </a:r>
            <a:endParaRPr sz="2400">
              <a:latin typeface="Times New Roman"/>
              <a:cs typeface="Times New Roman"/>
            </a:endParaRPr>
          </a:p>
          <a:p>
            <a:pPr marL="287019">
              <a:lnSpc>
                <a:spcPct val="100041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dis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la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400" spc="-3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 a 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ix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ure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eth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nol and water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l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quid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vapour equi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ib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 st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tes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are depic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81620" y="5725446"/>
            <a:ext cx="467427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119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1044" y="1310290"/>
            <a:ext cx="7239986" cy="1941644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39873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 is clear that the liquid-vapour equilibria change</a:t>
            </a:r>
            <a:endParaRPr sz="2400">
              <a:latin typeface="Times New Roman"/>
              <a:cs typeface="Times New Roman"/>
            </a:endParaRPr>
          </a:p>
          <a:p>
            <a:pPr marL="287019" marR="39873">
              <a:lnSpc>
                <a:spcPct val="95825"/>
              </a:lnSpc>
            </a:pP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regularly in moving up the column.</a:t>
            </a:r>
            <a:endParaRPr sz="2400">
              <a:latin typeface="Times New Roman"/>
              <a:cs typeface="Times New Roman"/>
            </a:endParaRPr>
          </a:p>
          <a:p>
            <a:pPr marL="287019" indent="-274319">
              <a:lnSpc>
                <a:spcPct val="99945"/>
              </a:lnSpc>
              <a:spcBef>
                <a:spcPts val="688"/>
              </a:spcBef>
              <a:tabLst>
                <a:tab pos="279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We may withdraw mixtures of varied compositions from different points on the column.</a:t>
            </a:r>
            <a:endParaRPr sz="2400">
              <a:latin typeface="Times New Roman"/>
              <a:cs typeface="Times New Roman"/>
            </a:endParaRPr>
          </a:p>
          <a:p>
            <a:pPr marL="12700" marR="23207">
              <a:lnSpc>
                <a:spcPct val="95825"/>
              </a:lnSpc>
              <a:spcBef>
                <a:spcPts val="571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This is done in the fractional distillation of crude oil in 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364" y="3287249"/>
            <a:ext cx="2974848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refinery where different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4713" y="3287249"/>
            <a:ext cx="1121946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products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9329" y="3287249"/>
            <a:ext cx="325318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9757" y="3287249"/>
            <a:ext cx="1224766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industrial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74753" y="3287249"/>
            <a:ext cx="477870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9574" y="3287249"/>
            <a:ext cx="443698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364" y="3653508"/>
            <a:ext cx="164663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conveniently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63139" y="3653508"/>
            <a:ext cx="130037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separated.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46568" y="5725446"/>
            <a:ext cx="502757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1" dirty="0" smtClean="0">
                <a:solidFill>
                  <a:srgbClr val="252525"/>
                </a:solidFill>
                <a:latin typeface="Impact"/>
                <a:cs typeface="Impact"/>
              </a:rPr>
              <a:t>120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800" y="4338828"/>
            <a:ext cx="4937759" cy="2136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04503"/>
            <a:ext cx="8042499" cy="3492362"/>
          </a:xfrm>
          <a:prstGeom prst="rect">
            <a:avLst/>
          </a:prstGeom>
        </p:spPr>
        <p:txBody>
          <a:bodyPr wrap="square" lIns="0" tIns="36226" rIns="0" bIns="0" rtlCol="0">
            <a:noAutofit/>
          </a:bodyPr>
          <a:lstStyle/>
          <a:p>
            <a:pPr marL="12700" marR="39873">
              <a:lnSpc>
                <a:spcPts val="5705"/>
              </a:lnSpc>
            </a:pPr>
            <a:r>
              <a:rPr sz="5400" spc="0" dirty="0" smtClean="0">
                <a:solidFill>
                  <a:srgbClr val="252525"/>
                </a:solidFill>
                <a:latin typeface="Impact"/>
                <a:cs typeface="Impact"/>
              </a:rPr>
              <a:t>Immiscible liquids</a:t>
            </a:r>
            <a:endParaRPr sz="5400">
              <a:latin typeface="Impact"/>
              <a:cs typeface="Impact"/>
            </a:endParaRPr>
          </a:p>
          <a:p>
            <a:pPr marL="287324" marR="149072" indent="-274624">
              <a:lnSpc>
                <a:spcPct val="99945"/>
              </a:lnSpc>
              <a:spcBef>
                <a:spcPts val="3133"/>
              </a:spcBef>
              <a:tabLst>
                <a:tab pos="279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When 2 immiscible liquids are heated while being agitated, each constituent </a:t>
            </a:r>
            <a:r>
              <a:rPr sz="2400" spc="-1" dirty="0" smtClean="0">
                <a:solidFill>
                  <a:srgbClr val="FF0066"/>
                </a:solidFill>
                <a:latin typeface="Times New Roman"/>
                <a:cs typeface="Times New Roman"/>
              </a:rPr>
              <a:t>independently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exerts its own vapour pressure as a function of temperature as the other liquid does not exist</a:t>
            </a:r>
            <a:endParaRPr sz="2400">
              <a:latin typeface="Times New Roman"/>
              <a:cs typeface="Times New Roman"/>
            </a:endParaRPr>
          </a:p>
          <a:p>
            <a:pPr marL="287324" indent="-274624">
              <a:lnSpc>
                <a:spcPct val="99945"/>
              </a:lnSpc>
              <a:spcBef>
                <a:spcPts val="574"/>
              </a:spcBef>
              <a:tabLst>
                <a:tab pos="279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Boiling begins when the sum of the partial pressures of the two liquids just exceeds the atmospheric pressure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571"/>
              </a:spcBef>
            </a:pPr>
            <a:r>
              <a:rPr sz="2400" spc="329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This principle is used in </a:t>
            </a:r>
            <a:r>
              <a:rPr sz="2400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steam distillation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3412" y="6502686"/>
            <a:ext cx="455429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1" dirty="0" smtClean="0">
                <a:solidFill>
                  <a:srgbClr val="252525"/>
                </a:solidFill>
                <a:latin typeface="Impact"/>
                <a:cs typeface="Impact"/>
              </a:rPr>
              <a:t>121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 txBox="1"/>
          <p:nvPr/>
        </p:nvSpPr>
        <p:spPr>
          <a:xfrm>
            <a:off x="2763011" y="0"/>
            <a:ext cx="6380988" cy="4463796"/>
          </a:xfrm>
          <a:prstGeom prst="rect">
            <a:avLst/>
          </a:prstGeom>
        </p:spPr>
        <p:txBody>
          <a:bodyPr wrap="square" lIns="0" tIns="2100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>
              <a:lnSpc>
                <a:spcPct val="101643"/>
              </a:lnSpc>
              <a:spcBef>
                <a:spcPts val="3000"/>
              </a:spcBef>
            </a:pPr>
            <a:r>
              <a:rPr sz="5400" spc="0" dirty="0" smtClean="0">
                <a:solidFill>
                  <a:srgbClr val="252525"/>
                </a:solidFill>
                <a:latin typeface="Impact"/>
                <a:cs typeface="Impact"/>
              </a:rPr>
              <a:t>Distillation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73396" y="0"/>
            <a:ext cx="4070604" cy="4463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46398" y="4636770"/>
            <a:ext cx="1737360" cy="954024"/>
          </a:xfrm>
          <a:custGeom>
            <a:avLst/>
            <a:gdLst/>
            <a:ahLst/>
            <a:cxnLst/>
            <a:rect l="l" t="t" r="r" b="b"/>
            <a:pathLst>
              <a:path w="1737360" h="954024">
                <a:moveTo>
                  <a:pt x="0" y="159003"/>
                </a:moveTo>
                <a:lnTo>
                  <a:pt x="0" y="795019"/>
                </a:lnTo>
                <a:lnTo>
                  <a:pt x="336" y="805434"/>
                </a:lnTo>
                <a:lnTo>
                  <a:pt x="8861" y="847452"/>
                </a:lnTo>
                <a:lnTo>
                  <a:pt x="27686" y="884652"/>
                </a:lnTo>
                <a:lnTo>
                  <a:pt x="55211" y="915438"/>
                </a:lnTo>
                <a:lnTo>
                  <a:pt x="89841" y="938211"/>
                </a:lnTo>
                <a:lnTo>
                  <a:pt x="129976" y="951375"/>
                </a:lnTo>
                <a:lnTo>
                  <a:pt x="159003" y="954023"/>
                </a:lnTo>
                <a:lnTo>
                  <a:pt x="1578355" y="954023"/>
                </a:lnTo>
                <a:lnTo>
                  <a:pt x="1617238" y="949227"/>
                </a:lnTo>
                <a:lnTo>
                  <a:pt x="1656222" y="933658"/>
                </a:lnTo>
                <a:lnTo>
                  <a:pt x="1689323" y="908855"/>
                </a:lnTo>
                <a:lnTo>
                  <a:pt x="1714945" y="876416"/>
                </a:lnTo>
                <a:lnTo>
                  <a:pt x="1731490" y="837939"/>
                </a:lnTo>
                <a:lnTo>
                  <a:pt x="1737360" y="795019"/>
                </a:lnTo>
                <a:lnTo>
                  <a:pt x="1737360" y="159003"/>
                </a:lnTo>
                <a:lnTo>
                  <a:pt x="1732563" y="120121"/>
                </a:lnTo>
                <a:lnTo>
                  <a:pt x="1716994" y="81137"/>
                </a:lnTo>
                <a:lnTo>
                  <a:pt x="1692191" y="48036"/>
                </a:lnTo>
                <a:lnTo>
                  <a:pt x="1659752" y="22414"/>
                </a:lnTo>
                <a:lnTo>
                  <a:pt x="1621275" y="5869"/>
                </a:lnTo>
                <a:lnTo>
                  <a:pt x="1578355" y="0"/>
                </a:lnTo>
                <a:lnTo>
                  <a:pt x="159003" y="0"/>
                </a:lnTo>
                <a:lnTo>
                  <a:pt x="120121" y="4796"/>
                </a:lnTo>
                <a:lnTo>
                  <a:pt x="81137" y="20365"/>
                </a:lnTo>
                <a:lnTo>
                  <a:pt x="48036" y="45168"/>
                </a:lnTo>
                <a:lnTo>
                  <a:pt x="22414" y="77607"/>
                </a:lnTo>
                <a:lnTo>
                  <a:pt x="5869" y="116084"/>
                </a:lnTo>
                <a:lnTo>
                  <a:pt x="0" y="159003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46398" y="4636770"/>
            <a:ext cx="1737360" cy="954024"/>
          </a:xfrm>
          <a:custGeom>
            <a:avLst/>
            <a:gdLst/>
            <a:ahLst/>
            <a:cxnLst/>
            <a:rect l="l" t="t" r="r" b="b"/>
            <a:pathLst>
              <a:path w="1737360" h="954024">
                <a:moveTo>
                  <a:pt x="0" y="159003"/>
                </a:moveTo>
                <a:lnTo>
                  <a:pt x="5869" y="116084"/>
                </a:lnTo>
                <a:lnTo>
                  <a:pt x="22414" y="77607"/>
                </a:lnTo>
                <a:lnTo>
                  <a:pt x="48036" y="45168"/>
                </a:lnTo>
                <a:lnTo>
                  <a:pt x="81137" y="20365"/>
                </a:lnTo>
                <a:lnTo>
                  <a:pt x="120121" y="4796"/>
                </a:lnTo>
                <a:lnTo>
                  <a:pt x="159003" y="0"/>
                </a:lnTo>
                <a:lnTo>
                  <a:pt x="1578355" y="0"/>
                </a:lnTo>
                <a:lnTo>
                  <a:pt x="1621275" y="5869"/>
                </a:lnTo>
                <a:lnTo>
                  <a:pt x="1659752" y="22414"/>
                </a:lnTo>
                <a:lnTo>
                  <a:pt x="1692191" y="48036"/>
                </a:lnTo>
                <a:lnTo>
                  <a:pt x="1716994" y="81137"/>
                </a:lnTo>
                <a:lnTo>
                  <a:pt x="1732563" y="120121"/>
                </a:lnTo>
                <a:lnTo>
                  <a:pt x="1737360" y="159003"/>
                </a:lnTo>
                <a:lnTo>
                  <a:pt x="1737360" y="795019"/>
                </a:lnTo>
                <a:lnTo>
                  <a:pt x="1731490" y="837939"/>
                </a:lnTo>
                <a:lnTo>
                  <a:pt x="1714945" y="876416"/>
                </a:lnTo>
                <a:lnTo>
                  <a:pt x="1689323" y="908855"/>
                </a:lnTo>
                <a:lnTo>
                  <a:pt x="1656222" y="933658"/>
                </a:lnTo>
                <a:lnTo>
                  <a:pt x="1617238" y="949227"/>
                </a:lnTo>
                <a:lnTo>
                  <a:pt x="1578355" y="954023"/>
                </a:lnTo>
                <a:lnTo>
                  <a:pt x="159003" y="954023"/>
                </a:lnTo>
                <a:lnTo>
                  <a:pt x="116084" y="948154"/>
                </a:lnTo>
                <a:lnTo>
                  <a:pt x="77607" y="931609"/>
                </a:lnTo>
                <a:lnTo>
                  <a:pt x="45168" y="905987"/>
                </a:lnTo>
                <a:lnTo>
                  <a:pt x="20365" y="872886"/>
                </a:lnTo>
                <a:lnTo>
                  <a:pt x="4796" y="833902"/>
                </a:lnTo>
                <a:lnTo>
                  <a:pt x="0" y="795019"/>
                </a:lnTo>
                <a:lnTo>
                  <a:pt x="0" y="159003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8630" y="4636770"/>
            <a:ext cx="2296668" cy="954024"/>
          </a:xfrm>
          <a:custGeom>
            <a:avLst/>
            <a:gdLst/>
            <a:ahLst/>
            <a:cxnLst/>
            <a:rect l="l" t="t" r="r" b="b"/>
            <a:pathLst>
              <a:path w="2296668" h="954024">
                <a:moveTo>
                  <a:pt x="0" y="159003"/>
                </a:moveTo>
                <a:lnTo>
                  <a:pt x="0" y="795019"/>
                </a:lnTo>
                <a:lnTo>
                  <a:pt x="336" y="805434"/>
                </a:lnTo>
                <a:lnTo>
                  <a:pt x="8855" y="847452"/>
                </a:lnTo>
                <a:lnTo>
                  <a:pt x="27669" y="884652"/>
                </a:lnTo>
                <a:lnTo>
                  <a:pt x="55185" y="915438"/>
                </a:lnTo>
                <a:lnTo>
                  <a:pt x="89813" y="938211"/>
                </a:lnTo>
                <a:lnTo>
                  <a:pt x="129959" y="951375"/>
                </a:lnTo>
                <a:lnTo>
                  <a:pt x="159004" y="954023"/>
                </a:lnTo>
                <a:lnTo>
                  <a:pt x="2137664" y="954023"/>
                </a:lnTo>
                <a:lnTo>
                  <a:pt x="2176546" y="949227"/>
                </a:lnTo>
                <a:lnTo>
                  <a:pt x="2215530" y="933658"/>
                </a:lnTo>
                <a:lnTo>
                  <a:pt x="2248631" y="908855"/>
                </a:lnTo>
                <a:lnTo>
                  <a:pt x="2274253" y="876416"/>
                </a:lnTo>
                <a:lnTo>
                  <a:pt x="2290798" y="837939"/>
                </a:lnTo>
                <a:lnTo>
                  <a:pt x="2296668" y="795019"/>
                </a:lnTo>
                <a:lnTo>
                  <a:pt x="2296668" y="159003"/>
                </a:lnTo>
                <a:lnTo>
                  <a:pt x="2291871" y="120121"/>
                </a:lnTo>
                <a:lnTo>
                  <a:pt x="2276302" y="81137"/>
                </a:lnTo>
                <a:lnTo>
                  <a:pt x="2251499" y="48036"/>
                </a:lnTo>
                <a:lnTo>
                  <a:pt x="2219060" y="22414"/>
                </a:lnTo>
                <a:lnTo>
                  <a:pt x="2180583" y="5869"/>
                </a:lnTo>
                <a:lnTo>
                  <a:pt x="2137664" y="0"/>
                </a:lnTo>
                <a:lnTo>
                  <a:pt x="159004" y="0"/>
                </a:lnTo>
                <a:lnTo>
                  <a:pt x="120100" y="4796"/>
                </a:lnTo>
                <a:lnTo>
                  <a:pt x="81109" y="20365"/>
                </a:lnTo>
                <a:lnTo>
                  <a:pt x="48011" y="45168"/>
                </a:lnTo>
                <a:lnTo>
                  <a:pt x="22399" y="77607"/>
                </a:lnTo>
                <a:lnTo>
                  <a:pt x="5865" y="116084"/>
                </a:lnTo>
                <a:lnTo>
                  <a:pt x="0" y="159003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8630" y="4636770"/>
            <a:ext cx="2296668" cy="954024"/>
          </a:xfrm>
          <a:custGeom>
            <a:avLst/>
            <a:gdLst/>
            <a:ahLst/>
            <a:cxnLst/>
            <a:rect l="l" t="t" r="r" b="b"/>
            <a:pathLst>
              <a:path w="2296668" h="954024">
                <a:moveTo>
                  <a:pt x="0" y="159003"/>
                </a:moveTo>
                <a:lnTo>
                  <a:pt x="5865" y="116084"/>
                </a:lnTo>
                <a:lnTo>
                  <a:pt x="22399" y="77607"/>
                </a:lnTo>
                <a:lnTo>
                  <a:pt x="48011" y="45168"/>
                </a:lnTo>
                <a:lnTo>
                  <a:pt x="81109" y="20365"/>
                </a:lnTo>
                <a:lnTo>
                  <a:pt x="120100" y="4796"/>
                </a:lnTo>
                <a:lnTo>
                  <a:pt x="159004" y="0"/>
                </a:lnTo>
                <a:lnTo>
                  <a:pt x="2137664" y="0"/>
                </a:lnTo>
                <a:lnTo>
                  <a:pt x="2180583" y="5869"/>
                </a:lnTo>
                <a:lnTo>
                  <a:pt x="2219060" y="22414"/>
                </a:lnTo>
                <a:lnTo>
                  <a:pt x="2251499" y="48036"/>
                </a:lnTo>
                <a:lnTo>
                  <a:pt x="2276302" y="81137"/>
                </a:lnTo>
                <a:lnTo>
                  <a:pt x="2291871" y="120121"/>
                </a:lnTo>
                <a:lnTo>
                  <a:pt x="2296668" y="159003"/>
                </a:lnTo>
                <a:lnTo>
                  <a:pt x="2296668" y="795019"/>
                </a:lnTo>
                <a:lnTo>
                  <a:pt x="2290798" y="837939"/>
                </a:lnTo>
                <a:lnTo>
                  <a:pt x="2274253" y="876416"/>
                </a:lnTo>
                <a:lnTo>
                  <a:pt x="2248631" y="908855"/>
                </a:lnTo>
                <a:lnTo>
                  <a:pt x="2215530" y="933658"/>
                </a:lnTo>
                <a:lnTo>
                  <a:pt x="2176546" y="949227"/>
                </a:lnTo>
                <a:lnTo>
                  <a:pt x="2137664" y="954023"/>
                </a:lnTo>
                <a:lnTo>
                  <a:pt x="159004" y="954023"/>
                </a:lnTo>
                <a:lnTo>
                  <a:pt x="116062" y="948154"/>
                </a:lnTo>
                <a:lnTo>
                  <a:pt x="77579" y="931609"/>
                </a:lnTo>
                <a:lnTo>
                  <a:pt x="45144" y="905987"/>
                </a:lnTo>
                <a:lnTo>
                  <a:pt x="20352" y="872886"/>
                </a:lnTo>
                <a:lnTo>
                  <a:pt x="4793" y="833902"/>
                </a:lnTo>
                <a:lnTo>
                  <a:pt x="0" y="795019"/>
                </a:lnTo>
                <a:lnTo>
                  <a:pt x="0" y="159003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31490" y="4699254"/>
            <a:ext cx="715772" cy="701039"/>
          </a:xfrm>
          <a:custGeom>
            <a:avLst/>
            <a:gdLst/>
            <a:ahLst/>
            <a:cxnLst/>
            <a:rect l="l" t="t" r="r" b="b"/>
            <a:pathLst>
              <a:path w="715772" h="701039">
                <a:moveTo>
                  <a:pt x="470026" y="238379"/>
                </a:moveTo>
                <a:lnTo>
                  <a:pt x="470026" y="0"/>
                </a:lnTo>
                <a:lnTo>
                  <a:pt x="245745" y="0"/>
                </a:lnTo>
                <a:lnTo>
                  <a:pt x="245745" y="238379"/>
                </a:lnTo>
                <a:lnTo>
                  <a:pt x="0" y="238379"/>
                </a:lnTo>
                <a:lnTo>
                  <a:pt x="0" y="462661"/>
                </a:lnTo>
                <a:lnTo>
                  <a:pt x="245745" y="462661"/>
                </a:lnTo>
                <a:lnTo>
                  <a:pt x="245745" y="701040"/>
                </a:lnTo>
                <a:lnTo>
                  <a:pt x="470026" y="701040"/>
                </a:lnTo>
                <a:lnTo>
                  <a:pt x="470026" y="462661"/>
                </a:lnTo>
                <a:lnTo>
                  <a:pt x="715772" y="462661"/>
                </a:lnTo>
                <a:lnTo>
                  <a:pt x="715772" y="238379"/>
                </a:lnTo>
                <a:lnTo>
                  <a:pt x="470026" y="23837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31490" y="4699254"/>
            <a:ext cx="715772" cy="701039"/>
          </a:xfrm>
          <a:custGeom>
            <a:avLst/>
            <a:gdLst/>
            <a:ahLst/>
            <a:cxnLst/>
            <a:rect l="l" t="t" r="r" b="b"/>
            <a:pathLst>
              <a:path w="715772" h="701039">
                <a:moveTo>
                  <a:pt x="0" y="238379"/>
                </a:moveTo>
                <a:lnTo>
                  <a:pt x="245745" y="238379"/>
                </a:lnTo>
                <a:lnTo>
                  <a:pt x="245745" y="0"/>
                </a:lnTo>
                <a:lnTo>
                  <a:pt x="470026" y="0"/>
                </a:lnTo>
                <a:lnTo>
                  <a:pt x="470026" y="238379"/>
                </a:lnTo>
                <a:lnTo>
                  <a:pt x="715772" y="238379"/>
                </a:lnTo>
                <a:lnTo>
                  <a:pt x="715772" y="462661"/>
                </a:lnTo>
                <a:lnTo>
                  <a:pt x="470026" y="462661"/>
                </a:lnTo>
                <a:lnTo>
                  <a:pt x="470026" y="701040"/>
                </a:lnTo>
                <a:lnTo>
                  <a:pt x="245745" y="701040"/>
                </a:lnTo>
                <a:lnTo>
                  <a:pt x="245745" y="462661"/>
                </a:lnTo>
                <a:lnTo>
                  <a:pt x="0" y="462661"/>
                </a:lnTo>
                <a:lnTo>
                  <a:pt x="0" y="238379"/>
                </a:lnTo>
                <a:close/>
              </a:path>
            </a:pathLst>
          </a:custGeom>
          <a:ln w="22859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23966" y="4953762"/>
            <a:ext cx="903732" cy="382524"/>
          </a:xfrm>
          <a:custGeom>
            <a:avLst/>
            <a:gdLst/>
            <a:ahLst/>
            <a:cxnLst/>
            <a:rect l="l" t="t" r="r" b="b"/>
            <a:pathLst>
              <a:path w="903732" h="382524">
                <a:moveTo>
                  <a:pt x="712469" y="286893"/>
                </a:moveTo>
                <a:lnTo>
                  <a:pt x="712469" y="382524"/>
                </a:lnTo>
                <a:lnTo>
                  <a:pt x="903732" y="191262"/>
                </a:lnTo>
                <a:lnTo>
                  <a:pt x="712469" y="0"/>
                </a:lnTo>
                <a:lnTo>
                  <a:pt x="712469" y="95631"/>
                </a:lnTo>
                <a:lnTo>
                  <a:pt x="0" y="95631"/>
                </a:lnTo>
                <a:lnTo>
                  <a:pt x="0" y="286893"/>
                </a:lnTo>
                <a:lnTo>
                  <a:pt x="712469" y="286893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23966" y="4953762"/>
            <a:ext cx="903732" cy="382524"/>
          </a:xfrm>
          <a:custGeom>
            <a:avLst/>
            <a:gdLst/>
            <a:ahLst/>
            <a:cxnLst/>
            <a:rect l="l" t="t" r="r" b="b"/>
            <a:pathLst>
              <a:path w="903732" h="382524">
                <a:moveTo>
                  <a:pt x="0" y="95631"/>
                </a:moveTo>
                <a:lnTo>
                  <a:pt x="712469" y="95631"/>
                </a:lnTo>
                <a:lnTo>
                  <a:pt x="712469" y="0"/>
                </a:lnTo>
                <a:lnTo>
                  <a:pt x="903732" y="191262"/>
                </a:lnTo>
                <a:lnTo>
                  <a:pt x="712469" y="382524"/>
                </a:lnTo>
                <a:lnTo>
                  <a:pt x="712469" y="286893"/>
                </a:lnTo>
                <a:lnTo>
                  <a:pt x="0" y="286893"/>
                </a:lnTo>
                <a:lnTo>
                  <a:pt x="0" y="95631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66382" y="4572762"/>
            <a:ext cx="1738883" cy="1080516"/>
          </a:xfrm>
          <a:custGeom>
            <a:avLst/>
            <a:gdLst/>
            <a:ahLst/>
            <a:cxnLst/>
            <a:rect l="l" t="t" r="r" b="b"/>
            <a:pathLst>
              <a:path w="1738883" h="1080515">
                <a:moveTo>
                  <a:pt x="0" y="1080516"/>
                </a:moveTo>
                <a:lnTo>
                  <a:pt x="1738883" y="1080516"/>
                </a:lnTo>
                <a:lnTo>
                  <a:pt x="1738883" y="0"/>
                </a:lnTo>
                <a:lnTo>
                  <a:pt x="0" y="0"/>
                </a:lnTo>
                <a:lnTo>
                  <a:pt x="0" y="1080516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66382" y="4572762"/>
            <a:ext cx="1738883" cy="1080516"/>
          </a:xfrm>
          <a:custGeom>
            <a:avLst/>
            <a:gdLst/>
            <a:ahLst/>
            <a:cxnLst/>
            <a:rect l="l" t="t" r="r" b="b"/>
            <a:pathLst>
              <a:path w="1738883" h="1080515">
                <a:moveTo>
                  <a:pt x="0" y="1080516"/>
                </a:moveTo>
                <a:lnTo>
                  <a:pt x="1738883" y="1080516"/>
                </a:lnTo>
                <a:lnTo>
                  <a:pt x="1738883" y="0"/>
                </a:lnTo>
                <a:lnTo>
                  <a:pt x="0" y="0"/>
                </a:lnTo>
                <a:lnTo>
                  <a:pt x="0" y="1080516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59714" y="564879"/>
            <a:ext cx="4199885" cy="2607807"/>
          </a:xfrm>
          <a:prstGeom prst="rect">
            <a:avLst/>
          </a:prstGeom>
        </p:spPr>
        <p:txBody>
          <a:bodyPr wrap="square" lIns="0" tIns="36226" rIns="0" bIns="0" rtlCol="0">
            <a:noAutofit/>
          </a:bodyPr>
          <a:lstStyle/>
          <a:p>
            <a:pPr marL="294030" marR="39873">
              <a:lnSpc>
                <a:spcPts val="5705"/>
              </a:lnSpc>
            </a:pPr>
            <a:r>
              <a:rPr sz="5400" dirty="0" smtClean="0">
                <a:solidFill>
                  <a:srgbClr val="252525"/>
                </a:solidFill>
                <a:latin typeface="Impact"/>
                <a:cs typeface="Impact"/>
              </a:rPr>
              <a:t>Steam</a:t>
            </a:r>
            <a:endParaRPr sz="5400">
              <a:latin typeface="Impact"/>
              <a:cs typeface="Impact"/>
            </a:endParaRPr>
          </a:p>
          <a:p>
            <a:pPr marL="287324" indent="-274624">
              <a:lnSpc>
                <a:spcPct val="99945"/>
              </a:lnSpc>
              <a:spcBef>
                <a:spcPts val="2504"/>
              </a:spcBef>
              <a:tabLst>
                <a:tab pos="279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Organic substances insoluble in water can purified</a:t>
            </a:r>
            <a:endParaRPr sz="2400">
              <a:latin typeface="Times New Roman"/>
              <a:cs typeface="Times New Roman"/>
            </a:endParaRPr>
          </a:p>
          <a:p>
            <a:pPr marL="287324" marR="66751" indent="-274624">
              <a:lnSpc>
                <a:spcPct val="100041"/>
              </a:lnSpc>
              <a:spcBef>
                <a:spcPts val="571"/>
              </a:spcBef>
              <a:tabLst>
                <a:tab pos="279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Water insoluble substances can separated at temperature below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4339" y="3208246"/>
            <a:ext cx="214436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their degradation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79216" y="3208246"/>
            <a:ext cx="152714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temperature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0428" y="4784062"/>
            <a:ext cx="1993442" cy="69596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algn="ctr">
              <a:lnSpc>
                <a:spcPts val="2550"/>
              </a:lnSpc>
            </a:pPr>
            <a:r>
              <a:rPr sz="2400" spc="-1" dirty="0" smtClean="0">
                <a:solidFill>
                  <a:srgbClr val="FFFFFF"/>
                </a:solidFill>
                <a:latin typeface="Times New Roman"/>
                <a:cs typeface="Times New Roman"/>
              </a:rPr>
              <a:t>Bromo-benzene</a:t>
            </a:r>
            <a:endParaRPr sz="2400">
              <a:latin typeface="Times New Roman"/>
              <a:cs typeface="Times New Roman"/>
            </a:endParaRPr>
          </a:p>
          <a:p>
            <a:pPr marL="405255" marR="426286" algn="ctr">
              <a:lnSpc>
                <a:spcPct val="95825"/>
              </a:lnSpc>
            </a:pPr>
            <a:r>
              <a:rPr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156.2 </a:t>
            </a: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◦C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71213" y="4784062"/>
            <a:ext cx="910439" cy="69596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47244" marR="73052" algn="ctr">
              <a:lnSpc>
                <a:spcPts val="2550"/>
              </a:lnSpc>
            </a:pPr>
            <a:r>
              <a:rPr sz="24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1oo </a:t>
            </a: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◦C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7217" y="5881529"/>
            <a:ext cx="783224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10" dirty="0" smtClean="0">
                <a:latin typeface="Constantia"/>
                <a:cs typeface="Constantia"/>
              </a:rPr>
              <a:t>U</a:t>
            </a:r>
            <a:r>
              <a:rPr sz="2400" u="heavy" spc="-10" dirty="0" smtClean="0">
                <a:latin typeface="Constantia"/>
                <a:cs typeface="Constantia"/>
              </a:rPr>
              <a:t>seful for </a:t>
            </a:r>
            <a:r>
              <a:rPr sz="2400" u="heavy" spc="-10" dirty="0" smtClean="0">
                <a:solidFill>
                  <a:srgbClr val="FF0066"/>
                </a:solidFill>
                <a:latin typeface="Constantia"/>
                <a:cs typeface="Constantia"/>
              </a:rPr>
              <a:t>separating volatile oils </a:t>
            </a:r>
            <a:r>
              <a:rPr sz="2400" u="heavy" spc="-10" dirty="0" smtClean="0">
                <a:latin typeface="Constantia"/>
                <a:cs typeface="Constantia"/>
              </a:rPr>
              <a:t>from plant tissue without 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7217" y="6247060"/>
            <a:ext cx="2857772" cy="330504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9" dirty="0" smtClean="0">
                <a:latin typeface="Constantia"/>
                <a:cs typeface="Constantia"/>
              </a:rPr>
              <a:t>decomposing the oils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60486" y="6477082"/>
            <a:ext cx="492339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1" dirty="0" smtClean="0">
                <a:solidFill>
                  <a:srgbClr val="252525"/>
                </a:solidFill>
                <a:latin typeface="Impact"/>
                <a:cs typeface="Impact"/>
              </a:rPr>
              <a:t>122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31490" y="4699254"/>
            <a:ext cx="245745" cy="238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3277235" y="4699254"/>
            <a:ext cx="224281" cy="238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3501516" y="4699254"/>
            <a:ext cx="245745" cy="238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3031490" y="4937633"/>
            <a:ext cx="715772" cy="224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3031490" y="5161915"/>
            <a:ext cx="245745" cy="238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277235" y="5161915"/>
            <a:ext cx="224281" cy="238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3501516" y="5161915"/>
            <a:ext cx="245745" cy="238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866382" y="4572762"/>
            <a:ext cx="1738883" cy="1080516"/>
          </a:xfrm>
          <a:prstGeom prst="rect">
            <a:avLst/>
          </a:prstGeom>
        </p:spPr>
        <p:txBody>
          <a:bodyPr wrap="square" lIns="0" tIns="3532" rIns="0" bIns="0" rtlCol="0">
            <a:noAutofit/>
          </a:bodyPr>
          <a:lstStyle/>
          <a:p>
            <a:pPr>
              <a:lnSpc>
                <a:spcPts val="800"/>
              </a:lnSpc>
            </a:pPr>
            <a:endParaRPr sz="800"/>
          </a:p>
          <a:p>
            <a:pPr marL="394804" marR="393542" algn="ctr">
              <a:lnSpc>
                <a:spcPct val="95825"/>
              </a:lnSpc>
              <a:spcBef>
                <a:spcPts val="1000"/>
              </a:spcBef>
            </a:pPr>
            <a:r>
              <a:rPr sz="2000" b="1" spc="-3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Mixture</a:t>
            </a:r>
            <a:endParaRPr sz="2000">
              <a:latin typeface="Times New Roman"/>
              <a:cs typeface="Times New Roman"/>
            </a:endParaRPr>
          </a:p>
          <a:p>
            <a:pPr marL="479296" marR="478686" algn="ctr">
              <a:lnSpc>
                <a:spcPct val="95825"/>
              </a:lnSpc>
              <a:spcBef>
                <a:spcPts val="195"/>
              </a:spcBef>
            </a:pPr>
            <a:r>
              <a:rPr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95 </a:t>
            </a:r>
            <a:r>
              <a:rPr sz="2400" b="1" dirty="0" smtClean="0">
                <a:solidFill>
                  <a:srgbClr val="FFFFFF"/>
                </a:solidFill>
                <a:latin typeface="Arial"/>
                <a:cs typeface="Arial"/>
              </a:rPr>
              <a:t>◦C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3743" y="5983427"/>
            <a:ext cx="7362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851912" y="5983427"/>
            <a:ext cx="6007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284756" y="5983427"/>
            <a:ext cx="655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312670" y="5983427"/>
            <a:ext cx="617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834491" y="5983427"/>
            <a:ext cx="6948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540015" y="5983427"/>
            <a:ext cx="665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293979" y="5983427"/>
            <a:ext cx="6541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120456" y="5983427"/>
            <a:ext cx="6007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220093" y="5983427"/>
            <a:ext cx="1009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832" y="348996"/>
            <a:ext cx="8712708" cy="6321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610092" y="6526155"/>
            <a:ext cx="500971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1" dirty="0" smtClean="0">
                <a:solidFill>
                  <a:srgbClr val="252525"/>
                </a:solidFill>
                <a:latin typeface="Impact"/>
                <a:cs typeface="Impact"/>
              </a:rPr>
              <a:t>123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1044" y="802455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364" y="804028"/>
            <a:ext cx="7105946" cy="4261290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 marR="35492">
              <a:lnSpc>
                <a:spcPts val="2345"/>
              </a:lnSpc>
            </a:pPr>
            <a:r>
              <a:rPr sz="2200" b="1" spc="-6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Distillation carried in a current of steam is called steam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ts val="2375"/>
              </a:lnSpc>
              <a:spcBef>
                <a:spcPts val="1"/>
              </a:spcBef>
            </a:pPr>
            <a:r>
              <a:rPr sz="2200" b="1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distillation.</a:t>
            </a:r>
            <a:endParaRPr sz="2200">
              <a:latin typeface="Times New Roman"/>
              <a:cs typeface="Times New Roman"/>
            </a:endParaRPr>
          </a:p>
          <a:p>
            <a:pPr marL="12700" marR="452380">
              <a:lnSpc>
                <a:spcPts val="2529"/>
              </a:lnSpc>
              <a:spcBef>
                <a:spcPts val="376"/>
              </a:spcBef>
            </a:pPr>
            <a:r>
              <a:rPr sz="22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This technique is widely used for purification of organic </a:t>
            </a:r>
            <a:endParaRPr sz="2200">
              <a:latin typeface="Times New Roman"/>
              <a:cs typeface="Times New Roman"/>
            </a:endParaRPr>
          </a:p>
          <a:p>
            <a:pPr marL="12700" marR="452380">
              <a:lnSpc>
                <a:spcPts val="2529"/>
              </a:lnSpc>
            </a:pP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liquids which are steam volatile and immiscible with water </a:t>
            </a:r>
            <a:endParaRPr sz="2200">
              <a:latin typeface="Times New Roman"/>
              <a:cs typeface="Times New Roman"/>
            </a:endParaRPr>
          </a:p>
          <a:p>
            <a:pPr marL="12700" marR="452380">
              <a:lnSpc>
                <a:spcPts val="2536"/>
              </a:lnSpc>
            </a:pP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(</a:t>
            </a:r>
            <a:r>
              <a:rPr sz="22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r>
              <a:rPr sz="22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., aniline).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380"/>
              </a:lnSpc>
              <a:spcBef>
                <a:spcPts val="519"/>
              </a:spcBef>
            </a:pPr>
            <a:r>
              <a:rPr sz="22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200" spc="-2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2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</a:t>
            </a:r>
            <a:r>
              <a:rPr sz="22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ga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ic</a:t>
            </a:r>
            <a:r>
              <a:rPr sz="2200" spc="-5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li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q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200" spc="-2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ad</a:t>
            </a:r>
            <a:r>
              <a:rPr sz="22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ed</a:t>
            </a:r>
            <a:r>
              <a:rPr sz="2200" spc="-6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r>
              <a:rPr sz="2200" spc="-3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water</a:t>
            </a:r>
            <a:r>
              <a:rPr sz="2200" spc="-3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tain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ng</a:t>
            </a:r>
            <a:r>
              <a:rPr sz="2200" spc="-13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no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- v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latile</a:t>
            </a:r>
            <a:r>
              <a:rPr sz="2200" spc="-21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2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rities</a:t>
            </a:r>
            <a:r>
              <a:rPr sz="2200" spc="-12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heated</a:t>
            </a:r>
            <a:r>
              <a:rPr sz="2200" spc="-57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200" spc="-16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ste</a:t>
            </a: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200" spc="-17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passed</a:t>
            </a:r>
            <a:r>
              <a:rPr sz="2200" spc="-5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2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it.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  <a:spcBef>
                <a:spcPts val="255"/>
              </a:spcBef>
            </a:pPr>
            <a:r>
              <a:rPr sz="22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vapour of the organic liquid and steam rising from the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ts val="2380"/>
              </a:lnSpc>
              <a:spcBef>
                <a:spcPts val="119"/>
              </a:spcBef>
            </a:pPr>
            <a:r>
              <a:rPr sz="2200" spc="-6" dirty="0" smtClean="0">
                <a:solidFill>
                  <a:srgbClr val="2F2F2F"/>
                </a:solidFill>
                <a:latin typeface="Times New Roman"/>
                <a:cs typeface="Times New Roman"/>
              </a:rPr>
              <a:t>boiling mixture pass into the condenser.</a:t>
            </a:r>
            <a:endParaRPr sz="2200">
              <a:latin typeface="Times New Roman"/>
              <a:cs typeface="Times New Roman"/>
            </a:endParaRPr>
          </a:p>
          <a:p>
            <a:pPr marL="12700" marR="278999">
              <a:lnSpc>
                <a:spcPts val="2380"/>
              </a:lnSpc>
              <a:spcBef>
                <a:spcPts val="524"/>
              </a:spcBef>
            </a:pP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distillate collected in the receiver consists of two layers, one of the pure organic liquid and the other of water.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  <a:spcBef>
                <a:spcPts val="255"/>
              </a:spcBef>
            </a:pP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pure liquid layer is removed by means of a separator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ts val="2375"/>
              </a:lnSpc>
              <a:spcBef>
                <a:spcPts val="118"/>
              </a:spcBef>
            </a:pPr>
            <a:r>
              <a:rPr sz="22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funnel and further purified.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44" y="1473015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" y="2445708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3116021"/>
            <a:ext cx="164998" cy="304596"/>
          </a:xfrm>
          <a:prstGeom prst="rect">
            <a:avLst/>
          </a:prstGeom>
        </p:spPr>
        <p:txBody>
          <a:bodyPr wrap="square" lIns="0" tIns="14922" rIns="0" bIns="0" rtlCol="0">
            <a:noAutofit/>
          </a:bodyPr>
          <a:lstStyle/>
          <a:p>
            <a:pPr marL="12700">
              <a:lnSpc>
                <a:spcPts val="2350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3787082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4457642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5405816"/>
            <a:ext cx="5129711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0" dirty="0" smtClean="0">
                <a:solidFill>
                  <a:srgbClr val="252525"/>
                </a:solidFill>
                <a:latin typeface="Impact"/>
                <a:cs typeface="Impact"/>
              </a:rPr>
              <a:t>Steam distillation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63332" y="5725446"/>
            <a:ext cx="485499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18" dirty="0" smtClean="0">
                <a:solidFill>
                  <a:srgbClr val="252525"/>
                </a:solidFill>
                <a:latin typeface="Impact"/>
                <a:cs typeface="Impact"/>
              </a:rPr>
              <a:t>124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9200" y="3733800"/>
            <a:ext cx="7213092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36062" y="2460847"/>
            <a:ext cx="420123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tabLst>
                <a:tab pos="4114800" algn="l"/>
              </a:tabLst>
            </a:pPr>
            <a:r>
              <a:rPr sz="3200" u="heavy" dirty="0" smtClean="0">
                <a:solidFill>
                  <a:srgbClr val="C72D31"/>
                </a:solidFill>
                <a:latin typeface="Arial"/>
                <a:cs typeface="Arial"/>
              </a:rPr>
              <a:t>         </a:t>
            </a:r>
            <a:r>
              <a:rPr sz="3200" u="heavy" spc="-134" dirty="0" smtClean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u="heavy" spc="0" dirty="0" smtClean="0">
                <a:solidFill>
                  <a:srgbClr val="C72D31"/>
                </a:solidFill>
                <a:latin typeface="Arial"/>
                <a:cs typeface="Arial"/>
              </a:rPr>
              <a:t>mol</a:t>
            </a:r>
            <a:r>
              <a:rPr sz="3200" u="heavy" spc="-14" dirty="0" smtClean="0">
                <a:solidFill>
                  <a:srgbClr val="C72D31"/>
                </a:solidFill>
                <a:latin typeface="Arial"/>
                <a:cs typeface="Arial"/>
              </a:rPr>
              <a:t>e</a:t>
            </a:r>
            <a:r>
              <a:rPr sz="3200" u="heavy" spc="0" dirty="0" smtClean="0">
                <a:solidFill>
                  <a:srgbClr val="C72D31"/>
                </a:solidFill>
                <a:latin typeface="Arial"/>
                <a:cs typeface="Arial"/>
              </a:rPr>
              <a:t>s of</a:t>
            </a:r>
            <a:r>
              <a:rPr sz="3200" u="heavy" spc="-184" dirty="0" smtClean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u="heavy" spc="0" dirty="0" smtClean="0">
                <a:solidFill>
                  <a:srgbClr val="C72D31"/>
                </a:solidFill>
                <a:latin typeface="Arial"/>
                <a:cs typeface="Arial"/>
              </a:rPr>
              <a:t>A 	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3994" y="2714473"/>
            <a:ext cx="549950" cy="507664"/>
          </a:xfrm>
          <a:prstGeom prst="rect">
            <a:avLst/>
          </a:prstGeom>
        </p:spPr>
        <p:txBody>
          <a:bodyPr wrap="square" lIns="0" tIns="25050" rIns="0" bIns="0" rtlCol="0">
            <a:noAutofit/>
          </a:bodyPr>
          <a:lstStyle/>
          <a:p>
            <a:pPr marL="12700">
              <a:lnSpc>
                <a:spcPts val="3945"/>
              </a:lnSpc>
            </a:pPr>
            <a:r>
              <a:rPr sz="4800" i="1" spc="4" baseline="8152" dirty="0" smtClean="0">
                <a:solidFill>
                  <a:srgbClr val="C72D31"/>
                </a:solidFill>
                <a:latin typeface="Arial"/>
                <a:cs typeface="Arial"/>
              </a:rPr>
              <a:t>X</a:t>
            </a:r>
            <a:r>
              <a:rPr sz="3225" spc="4" baseline="-9437" dirty="0" smtClean="0">
                <a:solidFill>
                  <a:srgbClr val="C72D31"/>
                </a:solidFill>
                <a:latin typeface="Arial"/>
                <a:cs typeface="Arial"/>
              </a:rPr>
              <a:t>A</a:t>
            </a:r>
            <a:endParaRPr sz="2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34539" y="2714473"/>
            <a:ext cx="324294" cy="432612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dirty="0" smtClean="0">
                <a:solidFill>
                  <a:srgbClr val="C72D31"/>
                </a:solidFill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42234" y="2948280"/>
            <a:ext cx="853670" cy="432612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spc="-3" dirty="0" smtClean="0">
                <a:solidFill>
                  <a:srgbClr val="C72D31"/>
                </a:solidFill>
                <a:latin typeface="Arial"/>
                <a:cs typeface="Arial"/>
              </a:rPr>
              <a:t>total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2628" y="2948280"/>
            <a:ext cx="1169667" cy="432612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spc="-4" dirty="0" smtClean="0">
                <a:solidFill>
                  <a:srgbClr val="C72D31"/>
                </a:solidFill>
                <a:latin typeface="Arial"/>
                <a:cs typeface="Arial"/>
              </a:rPr>
              <a:t>moles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16983" y="2948280"/>
            <a:ext cx="403293" cy="432612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dirty="0" smtClean="0">
                <a:solidFill>
                  <a:srgbClr val="C72D31"/>
                </a:solidFill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5778" y="2948280"/>
            <a:ext cx="1487293" cy="432612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spc="-2" dirty="0" smtClean="0">
                <a:solidFill>
                  <a:srgbClr val="C72D31"/>
                </a:solidFill>
                <a:latin typeface="Arial"/>
                <a:cs typeface="Arial"/>
              </a:rPr>
              <a:t>solution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" y="5405816"/>
            <a:ext cx="4823013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2C2C2C"/>
                </a:solidFill>
                <a:latin typeface="Impact"/>
                <a:cs typeface="Impact"/>
              </a:rPr>
              <a:t>Mole Fraction (X)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9236" y="6438982"/>
            <a:ext cx="339591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12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762" y="2663571"/>
            <a:ext cx="110896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241322" y="2663571"/>
            <a:ext cx="1131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693803" y="2663571"/>
            <a:ext cx="899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055138" y="2663571"/>
            <a:ext cx="11084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1044" y="849699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5364" y="851272"/>
            <a:ext cx="7094849" cy="2517521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 marR="35492">
              <a:lnSpc>
                <a:spcPts val="2345"/>
              </a:lnSpc>
            </a:pPr>
            <a:r>
              <a:rPr sz="22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vapour pressure of a liquid rises with increase of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</a:pPr>
            <a:r>
              <a:rPr sz="22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temperature.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137"/>
              </a:lnSpc>
              <a:spcBef>
                <a:spcPts val="638"/>
              </a:spcBef>
            </a:pPr>
            <a:r>
              <a:rPr sz="22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en</a:t>
            </a:r>
            <a:r>
              <a:rPr sz="2200" spc="-52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200" spc="-17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va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-61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es</a:t>
            </a: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200" spc="-53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eq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als</a:t>
            </a:r>
            <a:r>
              <a:rPr sz="2200" spc="-56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200" spc="-17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</a:t>
            </a:r>
            <a:r>
              <a:rPr sz="22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os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heric</a:t>
            </a:r>
            <a:r>
              <a:rPr sz="2200" spc="-4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es</a:t>
            </a: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e,</a:t>
            </a:r>
            <a:r>
              <a:rPr sz="2200" spc="-7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 te</a:t>
            </a:r>
            <a:r>
              <a:rPr sz="22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perat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</a:t>
            </a:r>
            <a:r>
              <a:rPr sz="2200" spc="-37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recor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ed</a:t>
            </a:r>
            <a:r>
              <a:rPr sz="2200" spc="-76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200" spc="-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200" spc="-17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ili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200" spc="-32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-5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200" spc="-1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200" spc="-17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ven</a:t>
            </a:r>
            <a:r>
              <a:rPr sz="2200" spc="-4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li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q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d.</a:t>
            </a:r>
            <a:endParaRPr sz="2200">
              <a:latin typeface="Times New Roman"/>
              <a:cs typeface="Times New Roman"/>
            </a:endParaRPr>
          </a:p>
          <a:p>
            <a:pPr marL="12700" marR="197978">
              <a:lnSpc>
                <a:spcPct val="100041"/>
              </a:lnSpc>
              <a:spcBef>
                <a:spcPts val="528"/>
              </a:spcBef>
            </a:pP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 case of a mixture of two immiscible liquids, each component exerts its own vapour pressure as if it were alone.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  <a:spcBef>
                <a:spcPts val="531"/>
              </a:spcBef>
            </a:pP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total vapour pressure over the mixture (P) is equal to the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044" y="1587315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044" y="2325312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044" y="3062928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364" y="3400035"/>
            <a:ext cx="4404153" cy="1041908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sum of the individual vapour pressures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</a:pPr>
            <a:r>
              <a:rPr sz="22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temperature.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  <a:spcBef>
                <a:spcPts val="638"/>
              </a:spcBef>
            </a:pPr>
            <a:r>
              <a:rPr sz="2200" spc="-1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 = </a:t>
            </a:r>
            <a:r>
              <a:rPr sz="2200" i="1" spc="-1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-11" dirty="0" smtClean="0">
                <a:solidFill>
                  <a:srgbClr val="2F2F2F"/>
                </a:solidFill>
                <a:latin typeface="Times New Roman"/>
                <a:cs typeface="Times New Roman"/>
              </a:rPr>
              <a:t>1 + </a:t>
            </a:r>
            <a:r>
              <a:rPr sz="2200" i="1" spc="-1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-11" dirty="0" smtClean="0">
                <a:solidFill>
                  <a:srgbClr val="2F2F2F"/>
                </a:solidFill>
                <a:latin typeface="Times New Roman"/>
                <a:cs typeface="Times New Roman"/>
              </a:rPr>
              <a:t>2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3357" y="3400035"/>
            <a:ext cx="509574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(</a:t>
            </a:r>
            <a:r>
              <a:rPr sz="2200" i="1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1,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5802" y="3400035"/>
            <a:ext cx="439758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i="1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2)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8607" y="3400035"/>
            <a:ext cx="268593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49690" y="3400035"/>
            <a:ext cx="486687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2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that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4136078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4724489"/>
            <a:ext cx="4187136" cy="1393953"/>
          </a:xfrm>
          <a:prstGeom prst="rect">
            <a:avLst/>
          </a:prstGeom>
        </p:spPr>
        <p:txBody>
          <a:bodyPr wrap="square" lIns="0" tIns="32924" rIns="0" bIns="0" rtlCol="0">
            <a:noAutofit/>
          </a:bodyPr>
          <a:lstStyle/>
          <a:p>
            <a:pPr marL="12700">
              <a:lnSpc>
                <a:spcPts val="5185"/>
              </a:lnSpc>
            </a:pPr>
            <a:r>
              <a:rPr sz="4900" spc="1" dirty="0" smtClean="0">
                <a:solidFill>
                  <a:srgbClr val="252525"/>
                </a:solidFill>
                <a:latin typeface="Impact"/>
                <a:cs typeface="Impact"/>
              </a:rPr>
              <a:t>Theory of steam</a:t>
            </a:r>
            <a:endParaRPr sz="4900">
              <a:latin typeface="Impact"/>
              <a:cs typeface="Impact"/>
            </a:endParaRPr>
          </a:p>
          <a:p>
            <a:pPr marL="12700" marR="93268">
              <a:lnSpc>
                <a:spcPts val="5795"/>
              </a:lnSpc>
              <a:spcBef>
                <a:spcPts val="30"/>
              </a:spcBef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distillation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46568" y="5725446"/>
            <a:ext cx="502906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1" dirty="0" smtClean="0">
                <a:solidFill>
                  <a:srgbClr val="252525"/>
                </a:solidFill>
                <a:latin typeface="Impact"/>
                <a:cs typeface="Impact"/>
              </a:rPr>
              <a:t>125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1044" y="1529746"/>
            <a:ext cx="7127523" cy="1502732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45977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Hence the mixture will boil at a temperature when the</a:t>
            </a:r>
            <a:endParaRPr sz="2400">
              <a:latin typeface="Times New Roman"/>
              <a:cs typeface="Times New Roman"/>
            </a:endParaRPr>
          </a:p>
          <a:p>
            <a:pPr marL="287019" marR="416720">
              <a:lnSpc>
                <a:spcPct val="100041"/>
              </a:lnSpc>
            </a:pP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combined vapour pressure P, equals the atmospheric pressure.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Since P &gt; </a:t>
            </a:r>
            <a:r>
              <a:rPr sz="2400" i="1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1 or </a:t>
            </a:r>
            <a:r>
              <a:rPr sz="2400" i="1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2, </a:t>
            </a:r>
            <a:r>
              <a:rPr sz="2400" b="1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boiling point of the mixture 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364" y="3067793"/>
            <a:ext cx="2052211" cy="69645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two liquids will</a:t>
            </a:r>
            <a:endParaRPr sz="2400">
              <a:latin typeface="Times New Roman"/>
              <a:cs typeface="Times New Roman"/>
            </a:endParaRPr>
          </a:p>
          <a:p>
            <a:pPr marL="12700" marR="45765">
              <a:lnSpc>
                <a:spcPct val="95825"/>
              </a:lnSpc>
            </a:pP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components.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1466" y="3067793"/>
            <a:ext cx="376270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be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4095" y="3067793"/>
            <a:ext cx="797925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lower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1333" y="3067793"/>
            <a:ext cx="664594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1961" y="3067793"/>
            <a:ext cx="834537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either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2456" y="3067793"/>
            <a:ext cx="325318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884" y="3067793"/>
            <a:ext cx="477870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5865" y="3067793"/>
            <a:ext cx="674968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-12" dirty="0" smtClean="0">
                <a:solidFill>
                  <a:srgbClr val="2F2F2F"/>
                </a:solidFill>
                <a:latin typeface="Times New Roman"/>
                <a:cs typeface="Times New Roman"/>
              </a:rPr>
              <a:t>pure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45044" y="5725446"/>
            <a:ext cx="504394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1" dirty="0" smtClean="0">
                <a:solidFill>
                  <a:srgbClr val="252525"/>
                </a:solidFill>
                <a:latin typeface="Impact"/>
                <a:cs typeface="Impact"/>
              </a:rPr>
              <a:t>126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1044" y="1372774"/>
            <a:ext cx="1778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5364" y="1374493"/>
            <a:ext cx="7482276" cy="3842511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39873">
              <a:lnSpc>
                <a:spcPts val="2550"/>
              </a:lnSpc>
            </a:pP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 steam distillation the organic liquid is mixed with water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(bp 100°C).</a:t>
            </a:r>
            <a:endParaRPr sz="2400">
              <a:latin typeface="Times New Roman"/>
              <a:cs typeface="Times New Roman"/>
            </a:endParaRPr>
          </a:p>
          <a:p>
            <a:pPr marL="12700" marR="97256">
              <a:lnSpc>
                <a:spcPct val="100041"/>
              </a:lnSpc>
              <a:spcBef>
                <a:spcPts val="699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Therefore the organic liquid will boil at a temperature lower than 100°C.</a:t>
            </a:r>
            <a:endParaRPr sz="2400">
              <a:latin typeface="Times New Roman"/>
              <a:cs typeface="Times New Roman"/>
            </a:endParaRPr>
          </a:p>
          <a:p>
            <a:pPr marL="12700" marR="317906">
              <a:lnSpc>
                <a:spcPct val="100041"/>
              </a:lnSpc>
              <a:spcBef>
                <a:spcPts val="579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For example, phenylamine (aniline) boils at 184°C but the steam distillation temperature of aniline is 98°C.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  <a:spcBef>
                <a:spcPts val="579"/>
              </a:spcBef>
            </a:pPr>
            <a:r>
              <a:rPr sz="2400" b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Steam dis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la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b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400" b="1" spc="-2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 </a:t>
            </a:r>
            <a:r>
              <a:rPr sz="2400" b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ar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icu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arly</a:t>
            </a:r>
            <a:r>
              <a:rPr sz="2400" b="1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used</a:t>
            </a:r>
            <a:r>
              <a:rPr sz="2400" b="1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for</a:t>
            </a:r>
            <a:r>
              <a:rPr sz="2400" b="1" spc="-5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pur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ca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ion of an organ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b="1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quid</a:t>
            </a:r>
            <a:r>
              <a:rPr sz="2400" b="1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(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uch</a:t>
            </a:r>
            <a:r>
              <a:rPr sz="2400" b="1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as phenylam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)</a:t>
            </a:r>
            <a:r>
              <a:rPr sz="2400" b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hich decomposes</a:t>
            </a:r>
            <a:r>
              <a:rPr sz="2400" b="1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 the boil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ng</a:t>
            </a:r>
            <a:r>
              <a:rPr sz="2400" b="1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point and ordinary</a:t>
            </a:r>
            <a:r>
              <a:rPr sz="2400" b="1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dist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ation is </a:t>
            </a:r>
            <a:r>
              <a:rPr sz="2400" b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ot pos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ib</a:t>
            </a:r>
            <a:r>
              <a:rPr sz="2400" b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2177827"/>
            <a:ext cx="1778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2982499"/>
            <a:ext cx="1778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3787425"/>
            <a:ext cx="1778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90764" y="5725446"/>
            <a:ext cx="458704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1" dirty="0" smtClean="0">
                <a:solidFill>
                  <a:srgbClr val="252525"/>
                </a:solidFill>
                <a:latin typeface="Impact"/>
                <a:cs typeface="Impact"/>
              </a:rPr>
              <a:t>127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800" y="685800"/>
            <a:ext cx="7388352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044" y="5433142"/>
            <a:ext cx="7806292" cy="69596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1" dirty="0" smtClean="0">
                <a:solidFill>
                  <a:srgbClr val="252525"/>
                </a:solidFill>
                <a:latin typeface="Impact"/>
                <a:cs typeface="Impact"/>
              </a:rPr>
              <a:t>Calculate the mole fraction of HCl in a solution of hydrochloric</a:t>
            </a:r>
            <a:endParaRPr sz="2400">
              <a:latin typeface="Impact"/>
              <a:cs typeface="Impact"/>
            </a:endParaRPr>
          </a:p>
          <a:p>
            <a:pPr marL="12700" marR="45720">
              <a:lnSpc>
                <a:spcPts val="2880"/>
              </a:lnSpc>
              <a:spcBef>
                <a:spcPts val="14"/>
              </a:spcBef>
            </a:pPr>
            <a:r>
              <a:rPr sz="2400" spc="-1" dirty="0" smtClean="0">
                <a:solidFill>
                  <a:srgbClr val="252525"/>
                </a:solidFill>
                <a:latin typeface="Impact"/>
                <a:cs typeface="Impact"/>
              </a:rPr>
              <a:t>acid in water, containing 36 per cent HCl by weight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19236" y="6438982"/>
            <a:ext cx="338847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14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02405" y="2003647"/>
            <a:ext cx="305823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tabLst>
                <a:tab pos="2984500" algn="l"/>
              </a:tabLst>
            </a:pPr>
            <a:r>
              <a:rPr sz="3200" u="heavy" dirty="0" smtClean="0">
                <a:solidFill>
                  <a:srgbClr val="C72D31"/>
                </a:solidFill>
                <a:latin typeface="Arial"/>
                <a:cs typeface="Arial"/>
              </a:rPr>
              <a:t>  </a:t>
            </a:r>
            <a:r>
              <a:rPr sz="3200" u="heavy" spc="264" dirty="0" smtClean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u="heavy" spc="0" dirty="0" smtClean="0">
                <a:solidFill>
                  <a:srgbClr val="C72D31"/>
                </a:solidFill>
                <a:latin typeface="Arial"/>
                <a:cs typeface="Arial"/>
              </a:rPr>
              <a:t>m</a:t>
            </a:r>
            <a:r>
              <a:rPr sz="3200" u="heavy" spc="-9" dirty="0" smtClean="0">
                <a:solidFill>
                  <a:srgbClr val="C72D31"/>
                </a:solidFill>
                <a:latin typeface="Arial"/>
                <a:cs typeface="Arial"/>
              </a:rPr>
              <a:t>o</a:t>
            </a:r>
            <a:r>
              <a:rPr sz="3200" u="heavy" spc="0" dirty="0" smtClean="0">
                <a:solidFill>
                  <a:srgbClr val="C72D31"/>
                </a:solidFill>
                <a:latin typeface="Arial"/>
                <a:cs typeface="Arial"/>
              </a:rPr>
              <a:t>l </a:t>
            </a:r>
            <a:r>
              <a:rPr sz="3200" u="heavy" spc="-14" dirty="0" smtClean="0">
                <a:solidFill>
                  <a:srgbClr val="C72D31"/>
                </a:solidFill>
                <a:latin typeface="Arial"/>
                <a:cs typeface="Arial"/>
              </a:rPr>
              <a:t>o</a:t>
            </a:r>
            <a:r>
              <a:rPr sz="3200" u="heavy" spc="0" dirty="0" smtClean="0">
                <a:solidFill>
                  <a:srgbClr val="C72D31"/>
                </a:solidFill>
                <a:latin typeface="Arial"/>
                <a:cs typeface="Arial"/>
              </a:rPr>
              <a:t>f sol</a:t>
            </a:r>
            <a:r>
              <a:rPr sz="3200" u="heavy" spc="-14" dirty="0" smtClean="0">
                <a:solidFill>
                  <a:srgbClr val="C72D31"/>
                </a:solidFill>
                <a:latin typeface="Arial"/>
                <a:cs typeface="Arial"/>
              </a:rPr>
              <a:t>u</a:t>
            </a:r>
            <a:r>
              <a:rPr sz="3200" u="heavy" spc="0" dirty="0" smtClean="0">
                <a:solidFill>
                  <a:srgbClr val="C72D31"/>
                </a:solidFill>
                <a:latin typeface="Arial"/>
                <a:cs typeface="Arial"/>
              </a:rPr>
              <a:t>te 	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0721" y="2257520"/>
            <a:ext cx="775555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i="1" dirty="0" smtClean="0">
                <a:solidFill>
                  <a:srgbClr val="C72D31"/>
                </a:solidFill>
                <a:latin typeface="Arial"/>
                <a:cs typeface="Arial"/>
              </a:rPr>
              <a:t>M </a:t>
            </a:r>
            <a:r>
              <a:rPr sz="3200" dirty="0" smtClean="0">
                <a:solidFill>
                  <a:srgbClr val="C72D31"/>
                </a:solidFill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6619" y="2491327"/>
            <a:ext cx="2260545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spc="-11" dirty="0" smtClean="0">
                <a:solidFill>
                  <a:srgbClr val="C72D31"/>
                </a:solidFill>
                <a:latin typeface="Arial"/>
                <a:cs typeface="Arial"/>
              </a:rPr>
              <a:t>L of solution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3556857"/>
            <a:ext cx="7332553" cy="434603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sz="3200" spc="7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Because volume is temperature dependent,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046832"/>
            <a:ext cx="4481411" cy="92004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287324">
              <a:lnSpc>
                <a:spcPts val="3370"/>
              </a:lnSpc>
            </a:pPr>
            <a:r>
              <a:rPr sz="32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molarity can change with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</a:pPr>
            <a:r>
              <a:rPr sz="3200" spc="7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32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Unit = mol/ litre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2642" y="4046832"/>
            <a:ext cx="2132369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temperature.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" y="5405816"/>
            <a:ext cx="3510453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8" dirty="0" smtClean="0">
                <a:solidFill>
                  <a:srgbClr val="2C2C2C"/>
                </a:solidFill>
                <a:latin typeface="Impact"/>
                <a:cs typeface="Impact"/>
              </a:rPr>
              <a:t>Molarity (M)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08568" y="6362782"/>
            <a:ext cx="350158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15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5105" y="2206371"/>
            <a:ext cx="3717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541143" y="2206371"/>
            <a:ext cx="1131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991997" y="2206371"/>
            <a:ext cx="1131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189120" y="2206371"/>
            <a:ext cx="2977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800" y="533400"/>
            <a:ext cx="48006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044" y="5321444"/>
            <a:ext cx="7292843" cy="807212"/>
          </a:xfrm>
          <a:prstGeom prst="rect">
            <a:avLst/>
          </a:prstGeom>
        </p:spPr>
        <p:txBody>
          <a:bodyPr wrap="square" lIns="0" tIns="19081" rIns="0" bIns="0" rtlCol="0">
            <a:noAutofit/>
          </a:bodyPr>
          <a:lstStyle/>
          <a:p>
            <a:pPr marL="12700" marR="53263">
              <a:lnSpc>
                <a:spcPts val="3005"/>
              </a:lnSpc>
            </a:pPr>
            <a:r>
              <a:rPr sz="2800" spc="-4" dirty="0" smtClean="0">
                <a:solidFill>
                  <a:srgbClr val="252525"/>
                </a:solidFill>
                <a:latin typeface="Impact"/>
                <a:cs typeface="Impact"/>
              </a:rPr>
              <a:t>What is the molarity of a solution prepared by</a:t>
            </a:r>
            <a:endParaRPr sz="2800">
              <a:latin typeface="Impact"/>
              <a:cs typeface="Impact"/>
            </a:endParaRPr>
          </a:p>
          <a:p>
            <a:pPr marL="12700">
              <a:lnSpc>
                <a:spcPts val="3354"/>
              </a:lnSpc>
              <a:spcBef>
                <a:spcPts val="17"/>
              </a:spcBef>
            </a:pPr>
            <a:r>
              <a:rPr sz="2800" spc="-6" dirty="0" smtClean="0">
                <a:solidFill>
                  <a:srgbClr val="252525"/>
                </a:solidFill>
                <a:latin typeface="Impact"/>
                <a:cs typeface="Impact"/>
              </a:rPr>
              <a:t>dissolving 75.5 g of pure KOH in 540 ml of solution.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07044" y="6362782"/>
            <a:ext cx="351646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16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609600"/>
            <a:ext cx="7706868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044" y="5321444"/>
            <a:ext cx="7458468" cy="807212"/>
          </a:xfrm>
          <a:prstGeom prst="rect">
            <a:avLst/>
          </a:prstGeom>
        </p:spPr>
        <p:txBody>
          <a:bodyPr wrap="square" lIns="0" tIns="19081" rIns="0" bIns="0" rtlCol="0">
            <a:noAutofit/>
          </a:bodyPr>
          <a:lstStyle/>
          <a:p>
            <a:pPr marL="12700">
              <a:lnSpc>
                <a:spcPts val="3005"/>
              </a:lnSpc>
            </a:pPr>
            <a:r>
              <a:rPr sz="2800" spc="-8" dirty="0" smtClean="0">
                <a:solidFill>
                  <a:srgbClr val="252525"/>
                </a:solidFill>
                <a:latin typeface="Impact"/>
                <a:cs typeface="Impact"/>
              </a:rPr>
              <a:t>What weight of HCl is present in 155 ml of a 0.540 M</a:t>
            </a:r>
            <a:endParaRPr sz="2800">
              <a:latin typeface="Impact"/>
              <a:cs typeface="Impact"/>
            </a:endParaRPr>
          </a:p>
          <a:p>
            <a:pPr marL="12700" marR="53263">
              <a:lnSpc>
                <a:spcPts val="3354"/>
              </a:lnSpc>
              <a:spcBef>
                <a:spcPts val="17"/>
              </a:spcBef>
            </a:pPr>
            <a:r>
              <a:rPr sz="2800" spc="0" dirty="0" smtClean="0">
                <a:solidFill>
                  <a:srgbClr val="252525"/>
                </a:solidFill>
                <a:latin typeface="Impact"/>
                <a:cs typeface="Impact"/>
              </a:rPr>
              <a:t>solution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52764" y="6438982"/>
            <a:ext cx="305956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17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02405" y="2003647"/>
            <a:ext cx="305823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tabLst>
                <a:tab pos="2984500" algn="l"/>
              </a:tabLst>
            </a:pPr>
            <a:r>
              <a:rPr sz="3200" u="heavy" dirty="0" smtClean="0">
                <a:solidFill>
                  <a:srgbClr val="C72D31"/>
                </a:solidFill>
                <a:latin typeface="Arial"/>
                <a:cs typeface="Arial"/>
              </a:rPr>
              <a:t>  </a:t>
            </a:r>
            <a:r>
              <a:rPr sz="3200" u="heavy" spc="264" dirty="0" smtClean="0">
                <a:solidFill>
                  <a:srgbClr val="C72D31"/>
                </a:solidFill>
                <a:latin typeface="Arial"/>
                <a:cs typeface="Arial"/>
              </a:rPr>
              <a:t> </a:t>
            </a:r>
            <a:r>
              <a:rPr sz="3200" u="heavy" spc="0" dirty="0" smtClean="0">
                <a:solidFill>
                  <a:srgbClr val="C72D31"/>
                </a:solidFill>
                <a:latin typeface="Arial"/>
                <a:cs typeface="Arial"/>
              </a:rPr>
              <a:t>m</a:t>
            </a:r>
            <a:r>
              <a:rPr sz="3200" u="heavy" spc="-9" dirty="0" smtClean="0">
                <a:solidFill>
                  <a:srgbClr val="C72D31"/>
                </a:solidFill>
                <a:latin typeface="Arial"/>
                <a:cs typeface="Arial"/>
              </a:rPr>
              <a:t>o</a:t>
            </a:r>
            <a:r>
              <a:rPr sz="3200" u="heavy" spc="0" dirty="0" smtClean="0">
                <a:solidFill>
                  <a:srgbClr val="C72D31"/>
                </a:solidFill>
                <a:latin typeface="Arial"/>
                <a:cs typeface="Arial"/>
              </a:rPr>
              <a:t>l </a:t>
            </a:r>
            <a:r>
              <a:rPr sz="3200" u="heavy" spc="-14" dirty="0" smtClean="0">
                <a:solidFill>
                  <a:srgbClr val="C72D31"/>
                </a:solidFill>
                <a:latin typeface="Arial"/>
                <a:cs typeface="Arial"/>
              </a:rPr>
              <a:t>o</a:t>
            </a:r>
            <a:r>
              <a:rPr sz="3200" u="heavy" spc="0" dirty="0" smtClean="0">
                <a:solidFill>
                  <a:srgbClr val="C72D31"/>
                </a:solidFill>
                <a:latin typeface="Arial"/>
                <a:cs typeface="Arial"/>
              </a:rPr>
              <a:t>f sol</a:t>
            </a:r>
            <a:r>
              <a:rPr sz="3200" u="heavy" spc="-14" dirty="0" smtClean="0">
                <a:solidFill>
                  <a:srgbClr val="C72D31"/>
                </a:solidFill>
                <a:latin typeface="Arial"/>
                <a:cs typeface="Arial"/>
              </a:rPr>
              <a:t>u</a:t>
            </a:r>
            <a:r>
              <a:rPr sz="3200" u="heavy" spc="0" dirty="0" smtClean="0">
                <a:solidFill>
                  <a:srgbClr val="C72D31"/>
                </a:solidFill>
                <a:latin typeface="Arial"/>
                <a:cs typeface="Arial"/>
              </a:rPr>
              <a:t>te 	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20721" y="2257520"/>
            <a:ext cx="775555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i="1" dirty="0" smtClean="0">
                <a:solidFill>
                  <a:srgbClr val="C72D31"/>
                </a:solidFill>
                <a:latin typeface="Arial"/>
                <a:cs typeface="Arial"/>
              </a:rPr>
              <a:t>m </a:t>
            </a:r>
            <a:r>
              <a:rPr sz="3200" dirty="0" smtClean="0">
                <a:solidFill>
                  <a:srgbClr val="C72D31"/>
                </a:solidFill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3279" y="2491327"/>
            <a:ext cx="2367969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dirty="0" smtClean="0">
                <a:solidFill>
                  <a:srgbClr val="C72D31"/>
                </a:solidFill>
                <a:latin typeface="Arial"/>
                <a:cs typeface="Arial"/>
              </a:rPr>
              <a:t>kg of solvent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3091783"/>
            <a:ext cx="7658893" cy="434603"/>
          </a:xfrm>
          <a:prstGeom prst="rect">
            <a:avLst/>
          </a:prstGeom>
        </p:spPr>
        <p:txBody>
          <a:bodyPr wrap="square" lIns="0" tIns="21526" rIns="0" bIns="0" rtlCol="0">
            <a:noAutofit/>
          </a:bodyPr>
          <a:lstStyle/>
          <a:p>
            <a:pPr marL="12700">
              <a:lnSpc>
                <a:spcPts val="3390"/>
              </a:lnSpc>
            </a:pPr>
            <a:r>
              <a:rPr sz="3200" spc="7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Because neither moles nor mass change with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581758"/>
            <a:ext cx="5115374" cy="1407921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287324">
              <a:lnSpc>
                <a:spcPts val="3370"/>
              </a:lnSpc>
            </a:pP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temperature, molality (unlike</a:t>
            </a:r>
            <a:endParaRPr sz="3200">
              <a:latin typeface="Times New Roman"/>
              <a:cs typeface="Times New Roman"/>
            </a:endParaRPr>
          </a:p>
          <a:p>
            <a:pPr marL="287324" marR="61036">
              <a:lnSpc>
                <a:spcPct val="95825"/>
              </a:lnSpc>
            </a:pPr>
            <a:r>
              <a:rPr sz="32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temperature dependent</a:t>
            </a: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145"/>
              </a:spcBef>
            </a:pPr>
            <a:r>
              <a:rPr sz="3200" spc="7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32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Unit = mol/ kg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1721" y="3581758"/>
            <a:ext cx="1602168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molarity)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5519" y="3581758"/>
            <a:ext cx="357843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1242" y="3581758"/>
            <a:ext cx="877872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" y="5405816"/>
            <a:ext cx="3488136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7" dirty="0" smtClean="0">
                <a:solidFill>
                  <a:srgbClr val="2C2C2C"/>
                </a:solidFill>
                <a:latin typeface="Impact"/>
                <a:cs typeface="Impact"/>
              </a:rPr>
              <a:t>Molality (m)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08568" y="6438982"/>
            <a:ext cx="349563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18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5105" y="2206371"/>
            <a:ext cx="3717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541143" y="2206371"/>
            <a:ext cx="1131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991997" y="2206371"/>
            <a:ext cx="1131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189120" y="2206371"/>
            <a:ext cx="2977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5800" y="609600"/>
            <a:ext cx="7880604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4540" y="5433142"/>
            <a:ext cx="7795835" cy="752977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89204">
              <a:lnSpc>
                <a:spcPts val="2590"/>
              </a:lnSpc>
            </a:pPr>
            <a:r>
              <a:rPr sz="2400" spc="1" dirty="0" smtClean="0">
                <a:solidFill>
                  <a:srgbClr val="252525"/>
                </a:solidFill>
                <a:latin typeface="Impact"/>
                <a:cs typeface="Impact"/>
              </a:rPr>
              <a:t>What is the molality of a solution prepared by dissolving 5.0 g</a:t>
            </a:r>
            <a:endParaRPr sz="2400">
              <a:latin typeface="Impact"/>
              <a:cs typeface="Impact"/>
            </a:endParaRPr>
          </a:p>
          <a:p>
            <a:pPr marL="12700" marR="45720">
              <a:lnSpc>
                <a:spcPts val="3310"/>
              </a:lnSpc>
              <a:tabLst>
                <a:tab pos="7556500" algn="l"/>
              </a:tabLst>
            </a:pPr>
            <a:r>
              <a:rPr sz="2400" u="heavy" spc="3" dirty="0" smtClean="0">
                <a:solidFill>
                  <a:srgbClr val="252525"/>
                </a:solidFill>
                <a:latin typeface="Impact"/>
                <a:cs typeface="Impact"/>
              </a:rPr>
              <a:t> of toluene (C</a:t>
            </a:r>
            <a:r>
              <a:rPr sz="2400" u="heavy" spc="3" baseline="-10248" dirty="0" smtClean="0">
                <a:solidFill>
                  <a:srgbClr val="252525"/>
                </a:solidFill>
                <a:latin typeface="Impact"/>
                <a:cs typeface="Impact"/>
              </a:rPr>
              <a:t>7</a:t>
            </a:r>
            <a:r>
              <a:rPr sz="2400" u="heavy" spc="3" dirty="0" smtClean="0">
                <a:solidFill>
                  <a:srgbClr val="252525"/>
                </a:solidFill>
                <a:latin typeface="Impact"/>
                <a:cs typeface="Impact"/>
              </a:rPr>
              <a:t>H</a:t>
            </a:r>
            <a:r>
              <a:rPr sz="2400" u="heavy" spc="3" baseline="-10248" dirty="0" smtClean="0">
                <a:solidFill>
                  <a:srgbClr val="252525"/>
                </a:solidFill>
                <a:latin typeface="Impact"/>
                <a:cs typeface="Impact"/>
              </a:rPr>
              <a:t>8</a:t>
            </a:r>
            <a:r>
              <a:rPr sz="2400" u="heavy" spc="3" dirty="0" smtClean="0">
                <a:solidFill>
                  <a:srgbClr val="252525"/>
                </a:solidFill>
                <a:latin typeface="Impact"/>
                <a:cs typeface="Impact"/>
              </a:rPr>
              <a:t>) in 225 g of benzene (C</a:t>
            </a:r>
            <a:r>
              <a:rPr sz="2400" u="heavy" spc="3" baseline="-10248" dirty="0" smtClean="0">
                <a:solidFill>
                  <a:srgbClr val="252525"/>
                </a:solidFill>
                <a:latin typeface="Impact"/>
                <a:cs typeface="Impact"/>
              </a:rPr>
              <a:t>6</a:t>
            </a:r>
            <a:r>
              <a:rPr sz="2400" u="heavy" spc="3" dirty="0" smtClean="0">
                <a:solidFill>
                  <a:srgbClr val="252525"/>
                </a:solidFill>
                <a:latin typeface="Impact"/>
                <a:cs typeface="Impact"/>
              </a:rPr>
              <a:t>H</a:t>
            </a:r>
            <a:r>
              <a:rPr sz="2400" u="heavy" spc="3" baseline="-10248" dirty="0" smtClean="0">
                <a:solidFill>
                  <a:srgbClr val="252525"/>
                </a:solidFill>
                <a:latin typeface="Impact"/>
                <a:cs typeface="Impact"/>
              </a:rPr>
              <a:t>6</a:t>
            </a:r>
            <a:r>
              <a:rPr sz="2400" u="heavy" spc="3" dirty="0" smtClean="0">
                <a:solidFill>
                  <a:srgbClr val="252525"/>
                </a:solidFill>
                <a:latin typeface="Impact"/>
                <a:cs typeface="Impact"/>
              </a:rPr>
              <a:t>) ? </a:t>
            </a:r>
            <a:r>
              <a:rPr sz="2400" u="heavy" spc="0" dirty="0" smtClean="0">
                <a:solidFill>
                  <a:srgbClr val="252525"/>
                </a:solidFill>
                <a:latin typeface="Impact"/>
                <a:cs typeface="Impact"/>
              </a:rPr>
              <a:t>	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07044" y="6438982"/>
            <a:ext cx="351646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19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240" y="5923991"/>
            <a:ext cx="765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097674" y="5923991"/>
            <a:ext cx="5477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113842" y="5923991"/>
            <a:ext cx="5359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885102" y="5923991"/>
            <a:ext cx="534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181489" y="5923991"/>
            <a:ext cx="5459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704144" y="5923991"/>
            <a:ext cx="5284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915045" y="5923991"/>
            <a:ext cx="549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213974" y="5923991"/>
            <a:ext cx="5446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320064" y="5923991"/>
            <a:ext cx="5175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122713" y="5923991"/>
            <a:ext cx="5228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334984" y="5923991"/>
            <a:ext cx="198605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1044" y="1748955"/>
            <a:ext cx="7352780" cy="698307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normality of a solution is the gram equivalent weight</a:t>
            </a:r>
            <a:endParaRPr sz="2400">
              <a:latin typeface="Times New Roman"/>
              <a:cs typeface="Times New Roman"/>
            </a:endParaRPr>
          </a:p>
          <a:p>
            <a:pPr marL="287019" marR="46023">
              <a:lnSpc>
                <a:spcPct val="95825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 a solute per litre of solution.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044" y="2846863"/>
            <a:ext cx="7091836" cy="697738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Normality is the only concentration unit that is reaction</a:t>
            </a:r>
            <a:endParaRPr sz="2400">
              <a:latin typeface="Times New Roman"/>
              <a:cs typeface="Times New Roman"/>
            </a:endParaRPr>
          </a:p>
          <a:p>
            <a:pPr marL="287019" marR="45977">
              <a:lnSpc>
                <a:spcPct val="95825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dependent.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7011" y="3930442"/>
            <a:ext cx="5180494" cy="408688"/>
          </a:xfrm>
          <a:prstGeom prst="rect">
            <a:avLst/>
          </a:prstGeom>
        </p:spPr>
        <p:txBody>
          <a:bodyPr wrap="square" lIns="0" tIns="20161" rIns="0" bIns="0" rtlCol="0">
            <a:noAutofit/>
          </a:bodyPr>
          <a:lstStyle/>
          <a:p>
            <a:pPr marL="12700">
              <a:lnSpc>
                <a:spcPts val="3175"/>
              </a:lnSpc>
            </a:pPr>
            <a:r>
              <a:rPr sz="3000" u="heavy" spc="-8" dirty="0" smtClean="0">
                <a:latin typeface="Times New Roman"/>
                <a:cs typeface="Times New Roman"/>
              </a:rPr>
              <a:t>Gram equivalent weight of solute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6020" y="4165852"/>
            <a:ext cx="1941770" cy="414809"/>
          </a:xfrm>
          <a:prstGeom prst="rect">
            <a:avLst/>
          </a:prstGeom>
        </p:spPr>
        <p:txBody>
          <a:bodyPr wrap="square" lIns="0" tIns="20542" rIns="0" bIns="0" rtlCol="0">
            <a:noAutofit/>
          </a:bodyPr>
          <a:lstStyle/>
          <a:p>
            <a:pPr marL="12700">
              <a:lnSpc>
                <a:spcPts val="3235"/>
              </a:lnSpc>
            </a:pPr>
            <a:r>
              <a:rPr sz="3000" i="1" spc="-2" dirty="0" smtClean="0">
                <a:latin typeface="Times New Roman"/>
                <a:cs typeface="Times New Roman"/>
              </a:rPr>
              <a:t>Normality </a:t>
            </a:r>
            <a:r>
              <a:rPr sz="3000" spc="0" dirty="0" smtClean="0">
                <a:latin typeface="Symbol"/>
                <a:cs typeface="Symbol"/>
              </a:rPr>
              <a:t>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0028" y="4471418"/>
            <a:ext cx="2564766" cy="408688"/>
          </a:xfrm>
          <a:prstGeom prst="rect">
            <a:avLst/>
          </a:prstGeom>
        </p:spPr>
        <p:txBody>
          <a:bodyPr wrap="square" lIns="0" tIns="20161" rIns="0" bIns="0" rtlCol="0">
            <a:noAutofit/>
          </a:bodyPr>
          <a:lstStyle/>
          <a:p>
            <a:pPr marL="12700">
              <a:lnSpc>
                <a:spcPts val="3175"/>
              </a:lnSpc>
            </a:pPr>
            <a:r>
              <a:rPr sz="3000" spc="-4" dirty="0" smtClean="0">
                <a:latin typeface="Times New Roman"/>
                <a:cs typeface="Times New Roman"/>
              </a:rPr>
              <a:t>Litre of solution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" y="5405816"/>
            <a:ext cx="3797231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6" dirty="0" smtClean="0">
                <a:solidFill>
                  <a:srgbClr val="2C2C2C"/>
                </a:solidFill>
                <a:latin typeface="Impact"/>
                <a:cs typeface="Impact"/>
              </a:rPr>
              <a:t>Normality (N)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48192" y="6438982"/>
            <a:ext cx="386309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20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2768" y="4111864"/>
            <a:ext cx="675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897618" y="4111864"/>
            <a:ext cx="8009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021396" y="4111864"/>
            <a:ext cx="826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423393" y="4111864"/>
            <a:ext cx="11791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3124200"/>
            <a:ext cx="6755892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0300" y="587739"/>
            <a:ext cx="6555241" cy="2525336"/>
          </a:xfrm>
          <a:prstGeom prst="rect">
            <a:avLst/>
          </a:prstGeom>
        </p:spPr>
        <p:txBody>
          <a:bodyPr wrap="square" lIns="0" tIns="35433" rIns="0" bIns="0" rtlCol="0">
            <a:noAutofit/>
          </a:bodyPr>
          <a:lstStyle/>
          <a:p>
            <a:pPr marR="1101724" algn="ctr">
              <a:lnSpc>
                <a:spcPts val="5580"/>
              </a:lnSpc>
            </a:pPr>
            <a:r>
              <a:rPr sz="5400" dirty="0" smtClean="0">
                <a:solidFill>
                  <a:srgbClr val="2C2C2C"/>
                </a:solidFill>
                <a:latin typeface="Impact"/>
                <a:cs typeface="Impact"/>
              </a:rPr>
              <a:t>What is a solution?</a:t>
            </a:r>
            <a:endParaRPr sz="5400">
              <a:latin typeface="Impact"/>
              <a:cs typeface="Impact"/>
            </a:endParaRPr>
          </a:p>
          <a:p>
            <a:pPr marL="106578" marR="42069">
              <a:lnSpc>
                <a:spcPts val="2340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2400" u="heavy" spc="0" dirty="0" smtClean="0">
                <a:solidFill>
                  <a:srgbClr val="715F55"/>
                </a:solidFill>
                <a:latin typeface="Times New Roman"/>
                <a:cs typeface="Times New Roman"/>
              </a:rPr>
              <a:t>solution</a:t>
            </a:r>
            <a:r>
              <a:rPr sz="2400" spc="0" dirty="0" smtClean="0">
                <a:solidFill>
                  <a:srgbClr val="715F55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 a homogeneous mixture</a:t>
            </a:r>
            <a:endParaRPr sz="2400">
              <a:latin typeface="Times New Roman"/>
              <a:cs typeface="Times New Roman"/>
            </a:endParaRPr>
          </a:p>
          <a:p>
            <a:pPr marL="106578" marR="42069">
              <a:lnSpc>
                <a:spcPct val="95825"/>
              </a:lnSpc>
              <a:spcBef>
                <a:spcPts val="283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2400" u="heavy" spc="0" dirty="0" smtClean="0">
                <a:solidFill>
                  <a:srgbClr val="715F55"/>
                </a:solidFill>
                <a:latin typeface="Times New Roman"/>
                <a:cs typeface="Times New Roman"/>
              </a:rPr>
              <a:t>solute</a:t>
            </a:r>
            <a:r>
              <a:rPr sz="2400" spc="0" dirty="0" smtClean="0">
                <a:solidFill>
                  <a:srgbClr val="715F55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 dissolved in a </a:t>
            </a:r>
            <a:r>
              <a:rPr sz="2400" u="heavy" spc="0" dirty="0" smtClean="0">
                <a:solidFill>
                  <a:srgbClr val="715F55"/>
                </a:solidFill>
                <a:latin typeface="Times New Roman"/>
                <a:cs typeface="Times New Roman"/>
              </a:rPr>
              <a:t>solvent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426593" marR="42069">
              <a:lnSpc>
                <a:spcPct val="95825"/>
              </a:lnSpc>
              <a:spcBef>
                <a:spcPts val="390"/>
              </a:spcBef>
            </a:pPr>
            <a:r>
              <a:rPr sz="2200" spc="55" dirty="0" smtClean="0">
                <a:solidFill>
                  <a:srgbClr val="AC0000"/>
                </a:solidFill>
                <a:latin typeface="Arial"/>
                <a:cs typeface="Arial"/>
              </a:rPr>
              <a:t>•  </a:t>
            </a:r>
            <a:r>
              <a:rPr sz="22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Solute is the substance being dissolved</a:t>
            </a:r>
            <a:endParaRPr sz="2200">
              <a:latin typeface="Times New Roman"/>
              <a:cs typeface="Times New Roman"/>
            </a:endParaRPr>
          </a:p>
          <a:p>
            <a:pPr marL="426593">
              <a:lnSpc>
                <a:spcPct val="95825"/>
              </a:lnSpc>
              <a:spcBef>
                <a:spcPts val="365"/>
              </a:spcBef>
            </a:pPr>
            <a:r>
              <a:rPr sz="2200" spc="55" dirty="0" smtClean="0">
                <a:solidFill>
                  <a:srgbClr val="AC0000"/>
                </a:solidFill>
                <a:latin typeface="Arial"/>
                <a:cs typeface="Arial"/>
              </a:rPr>
              <a:t>•  </a:t>
            </a:r>
            <a:r>
              <a:rPr sz="22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Solvent is the medium in which the solute dissolves</a:t>
            </a:r>
            <a:endParaRPr sz="2200">
              <a:latin typeface="Times New Roman"/>
              <a:cs typeface="Times New Roman"/>
            </a:endParaRPr>
          </a:p>
          <a:p>
            <a:pPr marL="426593" marR="42069">
              <a:lnSpc>
                <a:spcPct val="95825"/>
              </a:lnSpc>
              <a:spcBef>
                <a:spcPts val="365"/>
              </a:spcBef>
            </a:pPr>
            <a:r>
              <a:rPr sz="2200" spc="54" dirty="0" smtClean="0">
                <a:solidFill>
                  <a:srgbClr val="AC0000"/>
                </a:solidFill>
                <a:latin typeface="Arial"/>
                <a:cs typeface="Arial"/>
              </a:rPr>
              <a:t>•  </a:t>
            </a:r>
            <a:r>
              <a:rPr sz="22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 </a:t>
            </a:r>
            <a:r>
              <a:rPr sz="2200" i="1" spc="-3" dirty="0" smtClean="0">
                <a:solidFill>
                  <a:srgbClr val="715F55"/>
                </a:solidFill>
                <a:latin typeface="Times New Roman"/>
                <a:cs typeface="Times New Roman"/>
              </a:rPr>
              <a:t>aqueous </a:t>
            </a:r>
            <a:r>
              <a:rPr sz="22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solution has water as solvent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6460" y="6362782"/>
            <a:ext cx="224115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2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1044" y="1200562"/>
            <a:ext cx="6693157" cy="69767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 is the mass of one equivalent, that is the mass of a</a:t>
            </a:r>
            <a:endParaRPr sz="2400">
              <a:latin typeface="Times New Roman"/>
              <a:cs typeface="Times New Roman"/>
            </a:endParaRPr>
          </a:p>
          <a:p>
            <a:pPr marL="287019" marR="45977">
              <a:lnSpc>
                <a:spcPct val="95825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given substance which will: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65263" y="1924279"/>
            <a:ext cx="407542" cy="340102"/>
          </a:xfrm>
          <a:prstGeom prst="rect">
            <a:avLst/>
          </a:prstGeom>
        </p:spPr>
        <p:txBody>
          <a:bodyPr wrap="square" lIns="0" tIns="16541" rIns="0" bIns="0" rtlCol="0">
            <a:noAutofit/>
          </a:bodyPr>
          <a:lstStyle/>
          <a:p>
            <a:pPr marL="12700">
              <a:lnSpc>
                <a:spcPts val="2605"/>
              </a:lnSpc>
            </a:pPr>
            <a:r>
              <a:rPr sz="2400" spc="2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400" spc="2" baseline="25364" dirty="0" smtClean="0">
                <a:solidFill>
                  <a:srgbClr val="2F2F2F"/>
                </a:solidFill>
                <a:latin typeface="Times New Roman"/>
                <a:cs typeface="Times New Roman"/>
              </a:rPr>
              <a:t>+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044" y="1932463"/>
            <a:ext cx="6521530" cy="69767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Supply or react with one mole of hydrogen cations</a:t>
            </a:r>
            <a:endParaRPr sz="2400">
              <a:latin typeface="Times New Roman"/>
              <a:cs typeface="Times New Roman"/>
            </a:endParaRPr>
          </a:p>
          <a:p>
            <a:pPr marL="287019" marR="45977">
              <a:lnSpc>
                <a:spcPct val="95825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 acid–base reaction; 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7988" y="1934182"/>
            <a:ext cx="30825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5654" y="2656426"/>
            <a:ext cx="322465" cy="339476"/>
          </a:xfrm>
          <a:prstGeom prst="rect">
            <a:avLst/>
          </a:prstGeom>
        </p:spPr>
        <p:txBody>
          <a:bodyPr wrap="square" lIns="0" tIns="16541" rIns="0" bIns="0" rtlCol="0">
            <a:noAutofit/>
          </a:bodyPr>
          <a:lstStyle/>
          <a:p>
            <a:pPr marL="12700">
              <a:lnSpc>
                <a:spcPts val="2605"/>
              </a:lnSpc>
            </a:pPr>
            <a:r>
              <a:rPr sz="24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baseline="25364" dirty="0" smtClean="0">
                <a:solidFill>
                  <a:srgbClr val="2F2F2F"/>
                </a:solidFill>
                <a:latin typeface="Times New Roman"/>
                <a:cs typeface="Times New Roman"/>
              </a:rPr>
              <a:t>−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44" y="2663983"/>
            <a:ext cx="5531869" cy="69767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Supply or react with one mole of electrons</a:t>
            </a:r>
            <a:endParaRPr sz="2400">
              <a:latin typeface="Times New Roman"/>
              <a:cs typeface="Times New Roman"/>
            </a:endParaRPr>
          </a:p>
          <a:p>
            <a:pPr marL="287019" marR="45977">
              <a:lnSpc>
                <a:spcPct val="95825"/>
              </a:lnSpc>
            </a:pP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reaction.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1790" y="2665702"/>
            <a:ext cx="128849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 a redox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3395757"/>
            <a:ext cx="6990642" cy="69767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 is that weight of any atom/molecule which displaces</a:t>
            </a:r>
            <a:endParaRPr sz="2400">
              <a:latin typeface="Times New Roman"/>
              <a:cs typeface="Times New Roman"/>
            </a:endParaRPr>
          </a:p>
          <a:p>
            <a:pPr marL="287019" marR="45977">
              <a:lnSpc>
                <a:spcPct val="95825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1.008 g of H, 19 g of F or 8 g of O.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0631" y="4477957"/>
            <a:ext cx="2051550" cy="696666"/>
          </a:xfrm>
          <a:prstGeom prst="rect">
            <a:avLst/>
          </a:prstGeom>
        </p:spPr>
        <p:txBody>
          <a:bodyPr wrap="square" lIns="0" tIns="15525" rIns="0" bIns="0" rtlCol="0">
            <a:noAutofit/>
          </a:bodyPr>
          <a:lstStyle/>
          <a:p>
            <a:pPr algn="ctr">
              <a:lnSpc>
                <a:spcPts val="2445"/>
              </a:lnSpc>
            </a:pPr>
            <a:r>
              <a:rPr sz="2300" u="heavy" spc="15" dirty="0" smtClean="0">
                <a:latin typeface="Times New Roman"/>
                <a:cs typeface="Times New Roman"/>
              </a:rPr>
              <a:t>molecularweight</a:t>
            </a:r>
            <a:endParaRPr sz="2300">
              <a:latin typeface="Times New Roman"/>
              <a:cs typeface="Times New Roman"/>
            </a:endParaRPr>
          </a:p>
          <a:p>
            <a:pPr marL="56180" marR="68096" algn="ctr">
              <a:lnSpc>
                <a:spcPct val="95825"/>
              </a:lnSpc>
              <a:spcBef>
                <a:spcPts val="222"/>
              </a:spcBef>
            </a:pPr>
            <a:r>
              <a:rPr sz="2300" spc="-18" dirty="0" smtClean="0">
                <a:latin typeface="Times New Roman"/>
                <a:cs typeface="Times New Roman"/>
              </a:rPr>
              <a:t>equivalent/mole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5091" y="4538190"/>
            <a:ext cx="4094578" cy="533541"/>
          </a:xfrm>
          <a:prstGeom prst="rect">
            <a:avLst/>
          </a:prstGeom>
        </p:spPr>
        <p:txBody>
          <a:bodyPr wrap="square" lIns="0" tIns="26606" rIns="0" bIns="0" rtlCol="0">
            <a:noAutofit/>
          </a:bodyPr>
          <a:lstStyle/>
          <a:p>
            <a:pPr marL="12700">
              <a:lnSpc>
                <a:spcPts val="4190"/>
              </a:lnSpc>
            </a:pPr>
            <a:r>
              <a:rPr sz="3950" i="1" spc="158" dirty="0" smtClean="0">
                <a:latin typeface="Times New Roman"/>
                <a:cs typeface="Times New Roman"/>
              </a:rPr>
              <a:t>E</a:t>
            </a:r>
            <a:r>
              <a:rPr sz="3950" i="1" spc="28" dirty="0" smtClean="0">
                <a:latin typeface="Times New Roman"/>
                <a:cs typeface="Times New Roman"/>
              </a:rPr>
              <a:t>q</a:t>
            </a:r>
            <a:r>
              <a:rPr sz="3950" i="1" spc="33" dirty="0" smtClean="0">
                <a:latin typeface="Times New Roman"/>
                <a:cs typeface="Times New Roman"/>
              </a:rPr>
              <a:t>u</a:t>
            </a:r>
            <a:r>
              <a:rPr sz="3950" i="1" spc="50" dirty="0" smtClean="0">
                <a:latin typeface="Times New Roman"/>
                <a:cs typeface="Times New Roman"/>
              </a:rPr>
              <a:t>i</a:t>
            </a:r>
            <a:r>
              <a:rPr sz="3950" i="1" spc="266" dirty="0" smtClean="0">
                <a:latin typeface="Times New Roman"/>
                <a:cs typeface="Times New Roman"/>
              </a:rPr>
              <a:t>v</a:t>
            </a:r>
            <a:r>
              <a:rPr sz="3950" i="1" spc="28" dirty="0" smtClean="0">
                <a:latin typeface="Times New Roman"/>
                <a:cs typeface="Times New Roman"/>
              </a:rPr>
              <a:t>a</a:t>
            </a:r>
            <a:r>
              <a:rPr sz="3950" i="1" spc="50" dirty="0" smtClean="0">
                <a:latin typeface="Times New Roman"/>
                <a:cs typeface="Times New Roman"/>
              </a:rPr>
              <a:t>l</a:t>
            </a:r>
            <a:r>
              <a:rPr sz="3950" i="1" spc="-17" dirty="0" smtClean="0">
                <a:latin typeface="Times New Roman"/>
                <a:cs typeface="Times New Roman"/>
              </a:rPr>
              <a:t>e</a:t>
            </a:r>
            <a:r>
              <a:rPr sz="3950" i="1" spc="33" dirty="0" smtClean="0">
                <a:latin typeface="Times New Roman"/>
                <a:cs typeface="Times New Roman"/>
              </a:rPr>
              <a:t>n</a:t>
            </a:r>
            <a:r>
              <a:rPr sz="3950" i="1" spc="315" dirty="0" smtClean="0">
                <a:latin typeface="Times New Roman"/>
                <a:cs typeface="Times New Roman"/>
              </a:rPr>
              <a:t>t</a:t>
            </a:r>
            <a:r>
              <a:rPr sz="3950" spc="300" dirty="0" smtClean="0">
                <a:latin typeface="Times New Roman"/>
                <a:cs typeface="Times New Roman"/>
              </a:rPr>
              <a:t>w</a:t>
            </a:r>
            <a:r>
              <a:rPr sz="3950" spc="-17" dirty="0" smtClean="0">
                <a:latin typeface="Times New Roman"/>
                <a:cs typeface="Times New Roman"/>
              </a:rPr>
              <a:t>e</a:t>
            </a:r>
            <a:r>
              <a:rPr sz="3950" spc="-223" dirty="0" smtClean="0">
                <a:latin typeface="Times New Roman"/>
                <a:cs typeface="Times New Roman"/>
              </a:rPr>
              <a:t>i</a:t>
            </a:r>
            <a:r>
              <a:rPr sz="3950" spc="33" dirty="0" smtClean="0">
                <a:latin typeface="Times New Roman"/>
                <a:cs typeface="Times New Roman"/>
              </a:rPr>
              <a:t>g</a:t>
            </a:r>
            <a:r>
              <a:rPr sz="3950" spc="28" dirty="0" smtClean="0">
                <a:latin typeface="Times New Roman"/>
                <a:cs typeface="Times New Roman"/>
              </a:rPr>
              <a:t>h</a:t>
            </a:r>
            <a:r>
              <a:rPr sz="3950" spc="475" dirty="0" smtClean="0">
                <a:latin typeface="Times New Roman"/>
                <a:cs typeface="Times New Roman"/>
              </a:rPr>
              <a:t>t</a:t>
            </a:r>
            <a:r>
              <a:rPr sz="3950" spc="128" dirty="0" smtClean="0">
                <a:latin typeface="Symbol"/>
                <a:cs typeface="Symbol"/>
              </a:rPr>
              <a:t></a:t>
            </a:r>
            <a:endParaRPr sz="395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5470946"/>
            <a:ext cx="6281152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sz="4900" spc="-1" dirty="0" smtClean="0">
                <a:solidFill>
                  <a:srgbClr val="2C2C2C"/>
                </a:solidFill>
                <a:latin typeface="Impact"/>
                <a:cs typeface="Impact"/>
              </a:rPr>
              <a:t>Equivalent weight (g/Eq)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19236" y="6438982"/>
            <a:ext cx="338982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21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685800"/>
            <a:ext cx="7848600" cy="3872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044" y="4701040"/>
            <a:ext cx="7639667" cy="1428062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sz="2400" spc="-1" dirty="0" smtClean="0">
                <a:solidFill>
                  <a:srgbClr val="252525"/>
                </a:solidFill>
                <a:latin typeface="Impact"/>
                <a:cs typeface="Impact"/>
              </a:rPr>
              <a:t>5 g of NaCl is dissolved in 1000 g of water. If the density of the</a:t>
            </a:r>
            <a:endParaRPr sz="2400">
              <a:latin typeface="Impact"/>
              <a:cs typeface="Impact"/>
            </a:endParaRPr>
          </a:p>
          <a:p>
            <a:pPr marL="12700" marR="333461">
              <a:lnSpc>
                <a:spcPts val="2880"/>
              </a:lnSpc>
              <a:spcBef>
                <a:spcPts val="84"/>
              </a:spcBef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resulting</a:t>
            </a:r>
            <a:r>
              <a:rPr sz="2400" spc="4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s</a:t>
            </a: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o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lution</a:t>
            </a:r>
            <a:r>
              <a:rPr sz="2400" spc="14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is 0.</a:t>
            </a:r>
            <a:r>
              <a:rPr sz="2400" spc="-9" dirty="0" smtClean="0">
                <a:solidFill>
                  <a:srgbClr val="252525"/>
                </a:solidFill>
                <a:latin typeface="Impact"/>
                <a:cs typeface="Impact"/>
              </a:rPr>
              <a:t>9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97 g/m</a:t>
            </a:r>
            <a:r>
              <a:rPr sz="2400" spc="4" dirty="0" smtClean="0">
                <a:solidFill>
                  <a:srgbClr val="252525"/>
                </a:solidFill>
                <a:latin typeface="Impact"/>
                <a:cs typeface="Impact"/>
              </a:rPr>
              <a:t>l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,</a:t>
            </a:r>
            <a:r>
              <a:rPr sz="2400" spc="9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calculate</a:t>
            </a:r>
            <a:r>
              <a:rPr sz="2400" spc="9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the</a:t>
            </a:r>
            <a:r>
              <a:rPr sz="2400" spc="19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molali</a:t>
            </a:r>
            <a:r>
              <a:rPr sz="2400" spc="50" dirty="0" smtClean="0">
                <a:solidFill>
                  <a:srgbClr val="252525"/>
                </a:solidFill>
                <a:latin typeface="Impact"/>
                <a:cs typeface="Impact"/>
              </a:rPr>
              <a:t>t</a:t>
            </a:r>
            <a:r>
              <a:rPr sz="2400" spc="-44" dirty="0" smtClean="0">
                <a:solidFill>
                  <a:srgbClr val="252525"/>
                </a:solidFill>
                <a:latin typeface="Impact"/>
                <a:cs typeface="Impact"/>
              </a:rPr>
              <a:t>y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, molar</a:t>
            </a:r>
            <a:r>
              <a:rPr sz="2400" spc="4" dirty="0" smtClean="0">
                <a:solidFill>
                  <a:srgbClr val="252525"/>
                </a:solidFill>
                <a:latin typeface="Impact"/>
                <a:cs typeface="Impact"/>
              </a:rPr>
              <a:t>i</a:t>
            </a:r>
            <a:r>
              <a:rPr sz="2400" spc="44" dirty="0" smtClean="0">
                <a:solidFill>
                  <a:srgbClr val="252525"/>
                </a:solidFill>
                <a:latin typeface="Impact"/>
                <a:cs typeface="Impact"/>
              </a:rPr>
              <a:t>t</a:t>
            </a:r>
            <a:r>
              <a:rPr sz="2400" spc="-44" dirty="0" smtClean="0">
                <a:solidFill>
                  <a:srgbClr val="252525"/>
                </a:solidFill>
                <a:latin typeface="Impact"/>
                <a:cs typeface="Impact"/>
              </a:rPr>
              <a:t>y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,</a:t>
            </a:r>
            <a:r>
              <a:rPr sz="2400" spc="9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no</a:t>
            </a:r>
            <a:r>
              <a:rPr sz="2400" spc="4" dirty="0" smtClean="0">
                <a:solidFill>
                  <a:srgbClr val="252525"/>
                </a:solidFill>
                <a:latin typeface="Impact"/>
                <a:cs typeface="Impact"/>
              </a:rPr>
              <a:t>r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mali</a:t>
            </a:r>
            <a:r>
              <a:rPr sz="2400" spc="50" dirty="0" smtClean="0">
                <a:solidFill>
                  <a:srgbClr val="252525"/>
                </a:solidFill>
                <a:latin typeface="Impact"/>
                <a:cs typeface="Impact"/>
              </a:rPr>
              <a:t>t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y a</a:t>
            </a:r>
            <a:r>
              <a:rPr sz="2400" spc="9" dirty="0" smtClean="0">
                <a:solidFill>
                  <a:srgbClr val="252525"/>
                </a:solidFill>
                <a:latin typeface="Impact"/>
                <a:cs typeface="Impact"/>
              </a:rPr>
              <a:t>n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d m</a:t>
            </a:r>
            <a:r>
              <a:rPr sz="2400" spc="-9" dirty="0" smtClean="0">
                <a:solidFill>
                  <a:srgbClr val="252525"/>
                </a:solidFill>
                <a:latin typeface="Impact"/>
                <a:cs typeface="Impact"/>
              </a:rPr>
              <a:t>o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le</a:t>
            </a:r>
            <a:r>
              <a:rPr sz="2400" spc="4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fr</a:t>
            </a:r>
            <a:r>
              <a:rPr sz="2400" spc="4" dirty="0" smtClean="0">
                <a:solidFill>
                  <a:srgbClr val="252525"/>
                </a:solidFill>
                <a:latin typeface="Impact"/>
                <a:cs typeface="Impact"/>
              </a:rPr>
              <a:t>a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ction of</a:t>
            </a:r>
            <a:r>
              <a:rPr sz="2400" spc="9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the</a:t>
            </a:r>
            <a:r>
              <a:rPr sz="2400" spc="9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sol</a:t>
            </a:r>
            <a:r>
              <a:rPr sz="2400" spc="-9" dirty="0" smtClean="0">
                <a:solidFill>
                  <a:srgbClr val="252525"/>
                </a:solidFill>
                <a:latin typeface="Impact"/>
                <a:cs typeface="Impact"/>
              </a:rPr>
              <a:t>u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te, assu</a:t>
            </a:r>
            <a:r>
              <a:rPr sz="2400" spc="-9" dirty="0" smtClean="0">
                <a:solidFill>
                  <a:srgbClr val="252525"/>
                </a:solidFill>
                <a:latin typeface="Impact"/>
                <a:cs typeface="Impact"/>
              </a:rPr>
              <a:t>m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ing</a:t>
            </a:r>
            <a:r>
              <a:rPr sz="2400" spc="9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v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olu</a:t>
            </a:r>
            <a:r>
              <a:rPr sz="2400" spc="-9" dirty="0" smtClean="0">
                <a:solidFill>
                  <a:srgbClr val="252525"/>
                </a:solidFill>
                <a:latin typeface="Impact"/>
                <a:cs typeface="Impact"/>
              </a:rPr>
              <a:t>m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e</a:t>
            </a:r>
            <a:r>
              <a:rPr sz="2400" spc="4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of</a:t>
            </a:r>
            <a:r>
              <a:rPr sz="2400" spc="4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the</a:t>
            </a:r>
            <a:r>
              <a:rPr sz="2400" spc="9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sol</a:t>
            </a:r>
            <a:r>
              <a:rPr sz="2400" spc="-9" dirty="0" smtClean="0">
                <a:solidFill>
                  <a:srgbClr val="252525"/>
                </a:solidFill>
                <a:latin typeface="Impact"/>
                <a:cs typeface="Impact"/>
              </a:rPr>
              <a:t>u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tion</a:t>
            </a:r>
            <a:r>
              <a:rPr sz="2400" spc="9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is equal to th</a:t>
            </a:r>
            <a:r>
              <a:rPr sz="2400" spc="9" dirty="0" smtClean="0">
                <a:solidFill>
                  <a:srgbClr val="252525"/>
                </a:solidFill>
                <a:latin typeface="Impact"/>
                <a:cs typeface="Impact"/>
              </a:rPr>
              <a:t>a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t</a:t>
            </a:r>
            <a:r>
              <a:rPr sz="2400" spc="19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of</a:t>
            </a:r>
            <a:r>
              <a:rPr sz="2400" spc="4" dirty="0" smtClean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sol</a:t>
            </a: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v</a:t>
            </a:r>
            <a:r>
              <a:rPr sz="2400" spc="0" dirty="0" smtClean="0">
                <a:solidFill>
                  <a:srgbClr val="252525"/>
                </a:solidFill>
                <a:latin typeface="Impact"/>
                <a:cs typeface="Impact"/>
              </a:rPr>
              <a:t>ent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82660" y="6362782"/>
            <a:ext cx="375891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22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088" y="990600"/>
            <a:ext cx="8663940" cy="472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568944" y="6438982"/>
            <a:ext cx="384523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23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714755"/>
            <a:ext cx="8740140" cy="2485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20" y="3200400"/>
            <a:ext cx="5905500" cy="2208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565896" y="6362782"/>
            <a:ext cx="362955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54" dirty="0" smtClean="0">
                <a:solidFill>
                  <a:srgbClr val="252525"/>
                </a:solidFill>
                <a:latin typeface="Impact"/>
                <a:cs typeface="Impact"/>
              </a:rPr>
              <a:t>24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00" y="4114800"/>
            <a:ext cx="4050791" cy="597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6508" y="316992"/>
            <a:ext cx="8128000" cy="1054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400" y="1371600"/>
            <a:ext cx="7429500" cy="1054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0908" y="2514600"/>
            <a:ext cx="7213600" cy="1054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4600" y="5029200"/>
            <a:ext cx="3874008" cy="659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52" y="1179576"/>
            <a:ext cx="1996439" cy="17358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608" y="1504448"/>
            <a:ext cx="1321435" cy="1005833"/>
          </a:xfrm>
          <a:custGeom>
            <a:avLst/>
            <a:gdLst/>
            <a:ahLst/>
            <a:cxnLst/>
            <a:rect l="l" t="t" r="r" b="b"/>
            <a:pathLst>
              <a:path w="1321435" h="1005833">
                <a:moveTo>
                  <a:pt x="167106" y="706494"/>
                </a:moveTo>
                <a:lnTo>
                  <a:pt x="135928" y="729608"/>
                </a:lnTo>
                <a:lnTo>
                  <a:pt x="184569" y="882643"/>
                </a:lnTo>
                <a:lnTo>
                  <a:pt x="188878" y="896022"/>
                </a:lnTo>
                <a:lnTo>
                  <a:pt x="192888" y="908212"/>
                </a:lnTo>
                <a:lnTo>
                  <a:pt x="196113" y="917695"/>
                </a:lnTo>
                <a:lnTo>
                  <a:pt x="190944" y="913910"/>
                </a:lnTo>
                <a:lnTo>
                  <a:pt x="181057" y="906800"/>
                </a:lnTo>
                <a:lnTo>
                  <a:pt x="168490" y="897883"/>
                </a:lnTo>
                <a:lnTo>
                  <a:pt x="34874" y="804792"/>
                </a:lnTo>
                <a:lnTo>
                  <a:pt x="0" y="830700"/>
                </a:lnTo>
                <a:lnTo>
                  <a:pt x="130162" y="1005833"/>
                </a:lnTo>
                <a:lnTo>
                  <a:pt x="152501" y="989196"/>
                </a:lnTo>
                <a:lnTo>
                  <a:pt x="41694" y="840098"/>
                </a:lnTo>
                <a:lnTo>
                  <a:pt x="203149" y="951477"/>
                </a:lnTo>
                <a:lnTo>
                  <a:pt x="224053" y="935983"/>
                </a:lnTo>
                <a:lnTo>
                  <a:pt x="165989" y="751579"/>
                </a:lnTo>
                <a:lnTo>
                  <a:pt x="274929" y="898137"/>
                </a:lnTo>
                <a:lnTo>
                  <a:pt x="297268" y="881627"/>
                </a:lnTo>
                <a:lnTo>
                  <a:pt x="167106" y="706494"/>
                </a:lnTo>
                <a:close/>
              </a:path>
              <a:path w="1321435" h="1005833">
                <a:moveTo>
                  <a:pt x="419468" y="790695"/>
                </a:moveTo>
                <a:lnTo>
                  <a:pt x="441921" y="774058"/>
                </a:lnTo>
                <a:lnTo>
                  <a:pt x="435597" y="771137"/>
                </a:lnTo>
                <a:lnTo>
                  <a:pt x="430022" y="767454"/>
                </a:lnTo>
                <a:lnTo>
                  <a:pt x="425170" y="762882"/>
                </a:lnTo>
                <a:lnTo>
                  <a:pt x="421757" y="759276"/>
                </a:lnTo>
                <a:lnTo>
                  <a:pt x="415199" y="751487"/>
                </a:lnTo>
                <a:lnTo>
                  <a:pt x="406483" y="740385"/>
                </a:lnTo>
                <a:lnTo>
                  <a:pt x="395605" y="725925"/>
                </a:lnTo>
                <a:lnTo>
                  <a:pt x="374294" y="697223"/>
                </a:lnTo>
                <a:lnTo>
                  <a:pt x="367182" y="687698"/>
                </a:lnTo>
                <a:lnTo>
                  <a:pt x="361911" y="681348"/>
                </a:lnTo>
                <a:lnTo>
                  <a:pt x="358482" y="678300"/>
                </a:lnTo>
                <a:lnTo>
                  <a:pt x="352818" y="673347"/>
                </a:lnTo>
                <a:lnTo>
                  <a:pt x="346964" y="670045"/>
                </a:lnTo>
                <a:lnTo>
                  <a:pt x="340906" y="668648"/>
                </a:lnTo>
                <a:lnTo>
                  <a:pt x="334860" y="667124"/>
                </a:lnTo>
                <a:lnTo>
                  <a:pt x="327494" y="667632"/>
                </a:lnTo>
                <a:lnTo>
                  <a:pt x="318833" y="670045"/>
                </a:lnTo>
                <a:lnTo>
                  <a:pt x="312507" y="672298"/>
                </a:lnTo>
                <a:lnTo>
                  <a:pt x="301528" y="677874"/>
                </a:lnTo>
                <a:lnTo>
                  <a:pt x="289598" y="685920"/>
                </a:lnTo>
                <a:lnTo>
                  <a:pt x="280461" y="693320"/>
                </a:lnTo>
                <a:lnTo>
                  <a:pt x="271407" y="702309"/>
                </a:lnTo>
                <a:lnTo>
                  <a:pt x="264134" y="711701"/>
                </a:lnTo>
                <a:lnTo>
                  <a:pt x="262236" y="714719"/>
                </a:lnTo>
                <a:lnTo>
                  <a:pt x="256722" y="726789"/>
                </a:lnTo>
                <a:lnTo>
                  <a:pt x="254647" y="738625"/>
                </a:lnTo>
                <a:lnTo>
                  <a:pt x="254692" y="742517"/>
                </a:lnTo>
                <a:lnTo>
                  <a:pt x="256675" y="754539"/>
                </a:lnTo>
                <a:lnTo>
                  <a:pt x="261416" y="767454"/>
                </a:lnTo>
                <a:lnTo>
                  <a:pt x="284568" y="754754"/>
                </a:lnTo>
                <a:lnTo>
                  <a:pt x="283481" y="751928"/>
                </a:lnTo>
                <a:lnTo>
                  <a:pt x="280335" y="738799"/>
                </a:lnTo>
                <a:lnTo>
                  <a:pt x="281279" y="727957"/>
                </a:lnTo>
                <a:lnTo>
                  <a:pt x="282185" y="725504"/>
                </a:lnTo>
                <a:lnTo>
                  <a:pt x="288622" y="715853"/>
                </a:lnTo>
                <a:lnTo>
                  <a:pt x="299720" y="705986"/>
                </a:lnTo>
                <a:lnTo>
                  <a:pt x="306607" y="701413"/>
                </a:lnTo>
                <a:lnTo>
                  <a:pt x="318513" y="696210"/>
                </a:lnTo>
                <a:lnTo>
                  <a:pt x="329615" y="695064"/>
                </a:lnTo>
                <a:lnTo>
                  <a:pt x="336346" y="695699"/>
                </a:lnTo>
                <a:lnTo>
                  <a:pt x="342963" y="700271"/>
                </a:lnTo>
                <a:lnTo>
                  <a:pt x="349478" y="709034"/>
                </a:lnTo>
                <a:lnTo>
                  <a:pt x="351421" y="711701"/>
                </a:lnTo>
                <a:lnTo>
                  <a:pt x="353529" y="714749"/>
                </a:lnTo>
                <a:lnTo>
                  <a:pt x="348878" y="721046"/>
                </a:lnTo>
                <a:lnTo>
                  <a:pt x="341472" y="729706"/>
                </a:lnTo>
                <a:lnTo>
                  <a:pt x="332075" y="739582"/>
                </a:lnTo>
                <a:lnTo>
                  <a:pt x="320687" y="750690"/>
                </a:lnTo>
                <a:lnTo>
                  <a:pt x="312940" y="758056"/>
                </a:lnTo>
                <a:lnTo>
                  <a:pt x="307365" y="763898"/>
                </a:lnTo>
                <a:lnTo>
                  <a:pt x="303974" y="768089"/>
                </a:lnTo>
                <a:lnTo>
                  <a:pt x="299427" y="773931"/>
                </a:lnTo>
                <a:lnTo>
                  <a:pt x="296024" y="780154"/>
                </a:lnTo>
                <a:lnTo>
                  <a:pt x="293751" y="786631"/>
                </a:lnTo>
                <a:lnTo>
                  <a:pt x="291477" y="793108"/>
                </a:lnTo>
                <a:lnTo>
                  <a:pt x="290842" y="799966"/>
                </a:lnTo>
                <a:lnTo>
                  <a:pt x="291833" y="807205"/>
                </a:lnTo>
                <a:lnTo>
                  <a:pt x="292823" y="814444"/>
                </a:lnTo>
                <a:lnTo>
                  <a:pt x="295630" y="821175"/>
                </a:lnTo>
                <a:lnTo>
                  <a:pt x="300240" y="827398"/>
                </a:lnTo>
                <a:lnTo>
                  <a:pt x="307483" y="835298"/>
                </a:lnTo>
                <a:lnTo>
                  <a:pt x="318276" y="842036"/>
                </a:lnTo>
                <a:lnTo>
                  <a:pt x="318414" y="801871"/>
                </a:lnTo>
                <a:lnTo>
                  <a:pt x="318122" y="797299"/>
                </a:lnTo>
                <a:lnTo>
                  <a:pt x="317842" y="792854"/>
                </a:lnTo>
                <a:lnTo>
                  <a:pt x="318935" y="788409"/>
                </a:lnTo>
                <a:lnTo>
                  <a:pt x="321411" y="784091"/>
                </a:lnTo>
                <a:lnTo>
                  <a:pt x="323888" y="779773"/>
                </a:lnTo>
                <a:lnTo>
                  <a:pt x="329082" y="773677"/>
                </a:lnTo>
                <a:lnTo>
                  <a:pt x="336969" y="765803"/>
                </a:lnTo>
                <a:lnTo>
                  <a:pt x="342988" y="759705"/>
                </a:lnTo>
                <a:lnTo>
                  <a:pt x="352721" y="749158"/>
                </a:lnTo>
                <a:lnTo>
                  <a:pt x="360411" y="739797"/>
                </a:lnTo>
                <a:lnTo>
                  <a:pt x="366052" y="731640"/>
                </a:lnTo>
                <a:lnTo>
                  <a:pt x="371906" y="739514"/>
                </a:lnTo>
                <a:lnTo>
                  <a:pt x="380699" y="753351"/>
                </a:lnTo>
                <a:lnTo>
                  <a:pt x="384429" y="763517"/>
                </a:lnTo>
                <a:lnTo>
                  <a:pt x="384818" y="776778"/>
                </a:lnTo>
                <a:lnTo>
                  <a:pt x="381266" y="789044"/>
                </a:lnTo>
                <a:lnTo>
                  <a:pt x="380022" y="791618"/>
                </a:lnTo>
                <a:lnTo>
                  <a:pt x="372976" y="801899"/>
                </a:lnTo>
                <a:lnTo>
                  <a:pt x="363207" y="810888"/>
                </a:lnTo>
                <a:lnTo>
                  <a:pt x="354850" y="817111"/>
                </a:lnTo>
                <a:lnTo>
                  <a:pt x="358407" y="839171"/>
                </a:lnTo>
                <a:lnTo>
                  <a:pt x="370598" y="831462"/>
                </a:lnTo>
                <a:lnTo>
                  <a:pt x="374322" y="828565"/>
                </a:lnTo>
                <a:lnTo>
                  <a:pt x="383607" y="819703"/>
                </a:lnTo>
                <a:lnTo>
                  <a:pt x="391198" y="809745"/>
                </a:lnTo>
                <a:lnTo>
                  <a:pt x="394933" y="803153"/>
                </a:lnTo>
                <a:lnTo>
                  <a:pt x="399729" y="791634"/>
                </a:lnTo>
                <a:lnTo>
                  <a:pt x="403529" y="778249"/>
                </a:lnTo>
                <a:lnTo>
                  <a:pt x="408609" y="783837"/>
                </a:lnTo>
                <a:lnTo>
                  <a:pt x="413918" y="787901"/>
                </a:lnTo>
                <a:lnTo>
                  <a:pt x="419468" y="790695"/>
                </a:lnTo>
                <a:close/>
              </a:path>
              <a:path w="1321435" h="1005833">
                <a:moveTo>
                  <a:pt x="326999" y="815460"/>
                </a:moveTo>
                <a:lnTo>
                  <a:pt x="322732" y="809745"/>
                </a:lnTo>
                <a:lnTo>
                  <a:pt x="319951" y="806062"/>
                </a:lnTo>
                <a:lnTo>
                  <a:pt x="318414" y="801871"/>
                </a:lnTo>
                <a:lnTo>
                  <a:pt x="318276" y="842036"/>
                </a:lnTo>
                <a:lnTo>
                  <a:pt x="330873" y="845178"/>
                </a:lnTo>
                <a:lnTo>
                  <a:pt x="335128" y="845384"/>
                </a:lnTo>
                <a:lnTo>
                  <a:pt x="346585" y="843812"/>
                </a:lnTo>
                <a:lnTo>
                  <a:pt x="358407" y="839171"/>
                </a:lnTo>
                <a:lnTo>
                  <a:pt x="354850" y="817111"/>
                </a:lnTo>
                <a:lnTo>
                  <a:pt x="347078" y="819905"/>
                </a:lnTo>
                <a:lnTo>
                  <a:pt x="339902" y="819270"/>
                </a:lnTo>
                <a:lnTo>
                  <a:pt x="332714" y="818635"/>
                </a:lnTo>
                <a:lnTo>
                  <a:pt x="326999" y="815460"/>
                </a:lnTo>
                <a:close/>
              </a:path>
              <a:path w="1321435" h="1005833">
                <a:moveTo>
                  <a:pt x="632218" y="356101"/>
                </a:moveTo>
                <a:lnTo>
                  <a:pt x="615022" y="368801"/>
                </a:lnTo>
                <a:lnTo>
                  <a:pt x="698868" y="587622"/>
                </a:lnTo>
                <a:lnTo>
                  <a:pt x="716178" y="574795"/>
                </a:lnTo>
                <a:lnTo>
                  <a:pt x="632218" y="356101"/>
                </a:lnTo>
                <a:close/>
              </a:path>
              <a:path w="1321435" h="1005833">
                <a:moveTo>
                  <a:pt x="1072642" y="305174"/>
                </a:moveTo>
                <a:lnTo>
                  <a:pt x="1094994" y="288537"/>
                </a:lnTo>
                <a:lnTo>
                  <a:pt x="1088770" y="285743"/>
                </a:lnTo>
                <a:lnTo>
                  <a:pt x="1083183" y="281933"/>
                </a:lnTo>
                <a:lnTo>
                  <a:pt x="1078230" y="277361"/>
                </a:lnTo>
                <a:lnTo>
                  <a:pt x="1074863" y="273827"/>
                </a:lnTo>
                <a:lnTo>
                  <a:pt x="1068340" y="266042"/>
                </a:lnTo>
                <a:lnTo>
                  <a:pt x="1059645" y="254901"/>
                </a:lnTo>
                <a:lnTo>
                  <a:pt x="1048766" y="240404"/>
                </a:lnTo>
                <a:lnTo>
                  <a:pt x="1027430" y="211829"/>
                </a:lnTo>
                <a:lnTo>
                  <a:pt x="1020318" y="202177"/>
                </a:lnTo>
                <a:lnTo>
                  <a:pt x="1014983" y="195827"/>
                </a:lnTo>
                <a:lnTo>
                  <a:pt x="1011555" y="192779"/>
                </a:lnTo>
                <a:lnTo>
                  <a:pt x="1005967" y="187826"/>
                </a:lnTo>
                <a:lnTo>
                  <a:pt x="1000125" y="184524"/>
                </a:lnTo>
                <a:lnTo>
                  <a:pt x="994029" y="183127"/>
                </a:lnTo>
                <a:lnTo>
                  <a:pt x="987932" y="181603"/>
                </a:lnTo>
                <a:lnTo>
                  <a:pt x="980567" y="182111"/>
                </a:lnTo>
                <a:lnTo>
                  <a:pt x="971931" y="184524"/>
                </a:lnTo>
                <a:lnTo>
                  <a:pt x="965627" y="186771"/>
                </a:lnTo>
                <a:lnTo>
                  <a:pt x="954640" y="192348"/>
                </a:lnTo>
                <a:lnTo>
                  <a:pt x="942720" y="200399"/>
                </a:lnTo>
                <a:lnTo>
                  <a:pt x="933548" y="207849"/>
                </a:lnTo>
                <a:lnTo>
                  <a:pt x="924517" y="216891"/>
                </a:lnTo>
                <a:lnTo>
                  <a:pt x="917320" y="226307"/>
                </a:lnTo>
                <a:lnTo>
                  <a:pt x="915466" y="229230"/>
                </a:lnTo>
                <a:lnTo>
                  <a:pt x="909883" y="241277"/>
                </a:lnTo>
                <a:lnTo>
                  <a:pt x="907795" y="253104"/>
                </a:lnTo>
                <a:lnTo>
                  <a:pt x="907846" y="257024"/>
                </a:lnTo>
                <a:lnTo>
                  <a:pt x="909835" y="269051"/>
                </a:lnTo>
                <a:lnTo>
                  <a:pt x="914526" y="281933"/>
                </a:lnTo>
                <a:lnTo>
                  <a:pt x="937641" y="269233"/>
                </a:lnTo>
                <a:lnTo>
                  <a:pt x="936571" y="266418"/>
                </a:lnTo>
                <a:lnTo>
                  <a:pt x="933432" y="253282"/>
                </a:lnTo>
                <a:lnTo>
                  <a:pt x="934338" y="242436"/>
                </a:lnTo>
                <a:lnTo>
                  <a:pt x="935293" y="239940"/>
                </a:lnTo>
                <a:lnTo>
                  <a:pt x="941773" y="230309"/>
                </a:lnTo>
                <a:lnTo>
                  <a:pt x="952881" y="220465"/>
                </a:lnTo>
                <a:lnTo>
                  <a:pt x="959706" y="215913"/>
                </a:lnTo>
                <a:lnTo>
                  <a:pt x="971591" y="210694"/>
                </a:lnTo>
                <a:lnTo>
                  <a:pt x="982726" y="209543"/>
                </a:lnTo>
                <a:lnTo>
                  <a:pt x="989457" y="210178"/>
                </a:lnTo>
                <a:lnTo>
                  <a:pt x="996061" y="214750"/>
                </a:lnTo>
                <a:lnTo>
                  <a:pt x="1002664" y="223513"/>
                </a:lnTo>
                <a:lnTo>
                  <a:pt x="1004569" y="226180"/>
                </a:lnTo>
                <a:lnTo>
                  <a:pt x="1006601" y="229228"/>
                </a:lnTo>
                <a:lnTo>
                  <a:pt x="1002011" y="235500"/>
                </a:lnTo>
                <a:lnTo>
                  <a:pt x="994610" y="244165"/>
                </a:lnTo>
                <a:lnTo>
                  <a:pt x="985204" y="254050"/>
                </a:lnTo>
                <a:lnTo>
                  <a:pt x="973836" y="265169"/>
                </a:lnTo>
                <a:lnTo>
                  <a:pt x="966088" y="272535"/>
                </a:lnTo>
                <a:lnTo>
                  <a:pt x="960501" y="278377"/>
                </a:lnTo>
                <a:lnTo>
                  <a:pt x="957072" y="282568"/>
                </a:lnTo>
                <a:lnTo>
                  <a:pt x="952500" y="288410"/>
                </a:lnTo>
                <a:lnTo>
                  <a:pt x="949198" y="294633"/>
                </a:lnTo>
                <a:lnTo>
                  <a:pt x="946912" y="301110"/>
                </a:lnTo>
                <a:lnTo>
                  <a:pt x="944626" y="307587"/>
                </a:lnTo>
                <a:lnTo>
                  <a:pt x="943991" y="314572"/>
                </a:lnTo>
                <a:lnTo>
                  <a:pt x="945007" y="321811"/>
                </a:lnTo>
                <a:lnTo>
                  <a:pt x="945895" y="329050"/>
                </a:lnTo>
                <a:lnTo>
                  <a:pt x="948817" y="335654"/>
                </a:lnTo>
                <a:lnTo>
                  <a:pt x="953388" y="341877"/>
                </a:lnTo>
                <a:lnTo>
                  <a:pt x="960610" y="349766"/>
                </a:lnTo>
                <a:lnTo>
                  <a:pt x="971388" y="356512"/>
                </a:lnTo>
                <a:lnTo>
                  <a:pt x="971550" y="316350"/>
                </a:lnTo>
                <a:lnTo>
                  <a:pt x="971295" y="311905"/>
                </a:lnTo>
                <a:lnTo>
                  <a:pt x="970914" y="307333"/>
                </a:lnTo>
                <a:lnTo>
                  <a:pt x="972057" y="302888"/>
                </a:lnTo>
                <a:lnTo>
                  <a:pt x="974598" y="298570"/>
                </a:lnTo>
                <a:lnTo>
                  <a:pt x="977011" y="294252"/>
                </a:lnTo>
                <a:lnTo>
                  <a:pt x="982218" y="288156"/>
                </a:lnTo>
                <a:lnTo>
                  <a:pt x="990092" y="280282"/>
                </a:lnTo>
                <a:lnTo>
                  <a:pt x="996117" y="274192"/>
                </a:lnTo>
                <a:lnTo>
                  <a:pt x="1005847" y="263677"/>
                </a:lnTo>
                <a:lnTo>
                  <a:pt x="1013527" y="254331"/>
                </a:lnTo>
                <a:lnTo>
                  <a:pt x="1019175" y="246119"/>
                </a:lnTo>
                <a:lnTo>
                  <a:pt x="1025017" y="253993"/>
                </a:lnTo>
                <a:lnTo>
                  <a:pt x="1033828" y="267840"/>
                </a:lnTo>
                <a:lnTo>
                  <a:pt x="1037589" y="277996"/>
                </a:lnTo>
                <a:lnTo>
                  <a:pt x="1037942" y="291259"/>
                </a:lnTo>
                <a:lnTo>
                  <a:pt x="1034414" y="303523"/>
                </a:lnTo>
                <a:lnTo>
                  <a:pt x="1033164" y="306084"/>
                </a:lnTo>
                <a:lnTo>
                  <a:pt x="1026117" y="316372"/>
                </a:lnTo>
                <a:lnTo>
                  <a:pt x="1016381" y="325367"/>
                </a:lnTo>
                <a:lnTo>
                  <a:pt x="1007999" y="331590"/>
                </a:lnTo>
                <a:lnTo>
                  <a:pt x="1011550" y="353647"/>
                </a:lnTo>
                <a:lnTo>
                  <a:pt x="1023747" y="345941"/>
                </a:lnTo>
                <a:lnTo>
                  <a:pt x="1027438" y="343053"/>
                </a:lnTo>
                <a:lnTo>
                  <a:pt x="1036703" y="334188"/>
                </a:lnTo>
                <a:lnTo>
                  <a:pt x="1044320" y="324224"/>
                </a:lnTo>
                <a:lnTo>
                  <a:pt x="1048070" y="317635"/>
                </a:lnTo>
                <a:lnTo>
                  <a:pt x="1052859" y="306115"/>
                </a:lnTo>
                <a:lnTo>
                  <a:pt x="1056639" y="292728"/>
                </a:lnTo>
                <a:lnTo>
                  <a:pt x="1061720" y="298316"/>
                </a:lnTo>
                <a:lnTo>
                  <a:pt x="1067054" y="302380"/>
                </a:lnTo>
                <a:lnTo>
                  <a:pt x="1072642" y="305174"/>
                </a:lnTo>
                <a:close/>
              </a:path>
              <a:path w="1321435" h="1005833">
                <a:moveTo>
                  <a:pt x="980058" y="330066"/>
                </a:moveTo>
                <a:lnTo>
                  <a:pt x="975868" y="324224"/>
                </a:lnTo>
                <a:lnTo>
                  <a:pt x="973074" y="320541"/>
                </a:lnTo>
                <a:lnTo>
                  <a:pt x="971550" y="316350"/>
                </a:lnTo>
                <a:lnTo>
                  <a:pt x="971388" y="356512"/>
                </a:lnTo>
                <a:lnTo>
                  <a:pt x="983995" y="359657"/>
                </a:lnTo>
                <a:lnTo>
                  <a:pt x="988276" y="359863"/>
                </a:lnTo>
                <a:lnTo>
                  <a:pt x="999733" y="358288"/>
                </a:lnTo>
                <a:lnTo>
                  <a:pt x="1011550" y="353647"/>
                </a:lnTo>
                <a:lnTo>
                  <a:pt x="1007999" y="331590"/>
                </a:lnTo>
                <a:lnTo>
                  <a:pt x="1000251" y="334384"/>
                </a:lnTo>
                <a:lnTo>
                  <a:pt x="993013" y="333749"/>
                </a:lnTo>
                <a:lnTo>
                  <a:pt x="985901" y="333114"/>
                </a:lnTo>
                <a:lnTo>
                  <a:pt x="980058" y="330066"/>
                </a:lnTo>
                <a:close/>
              </a:path>
              <a:path w="1321435" h="1005833">
                <a:moveTo>
                  <a:pt x="1161542" y="70097"/>
                </a:moveTo>
                <a:lnTo>
                  <a:pt x="1162558" y="76828"/>
                </a:lnTo>
                <a:lnTo>
                  <a:pt x="1165098" y="83051"/>
                </a:lnTo>
                <a:lnTo>
                  <a:pt x="1169289" y="88639"/>
                </a:lnTo>
                <a:lnTo>
                  <a:pt x="1173988" y="94862"/>
                </a:lnTo>
                <a:lnTo>
                  <a:pt x="1179703" y="99434"/>
                </a:lnTo>
                <a:lnTo>
                  <a:pt x="1186688" y="102228"/>
                </a:lnTo>
                <a:lnTo>
                  <a:pt x="1193673" y="105022"/>
                </a:lnTo>
                <a:lnTo>
                  <a:pt x="1201293" y="105530"/>
                </a:lnTo>
                <a:lnTo>
                  <a:pt x="1209548" y="104006"/>
                </a:lnTo>
                <a:lnTo>
                  <a:pt x="1212441" y="103355"/>
                </a:lnTo>
                <a:lnTo>
                  <a:pt x="1222185" y="100485"/>
                </a:lnTo>
                <a:lnTo>
                  <a:pt x="1234682" y="96003"/>
                </a:lnTo>
                <a:lnTo>
                  <a:pt x="1249934" y="89909"/>
                </a:lnTo>
                <a:lnTo>
                  <a:pt x="1254769" y="87961"/>
                </a:lnTo>
                <a:lnTo>
                  <a:pt x="1268868" y="82837"/>
                </a:lnTo>
                <a:lnTo>
                  <a:pt x="1277366" y="80892"/>
                </a:lnTo>
                <a:lnTo>
                  <a:pt x="1283716" y="80511"/>
                </a:lnTo>
                <a:lnTo>
                  <a:pt x="1288669" y="82797"/>
                </a:lnTo>
                <a:lnTo>
                  <a:pt x="1292225" y="87623"/>
                </a:lnTo>
                <a:lnTo>
                  <a:pt x="1296289" y="93084"/>
                </a:lnTo>
                <a:lnTo>
                  <a:pt x="1297305" y="99561"/>
                </a:lnTo>
                <a:lnTo>
                  <a:pt x="1295527" y="107054"/>
                </a:lnTo>
                <a:lnTo>
                  <a:pt x="1294846" y="109410"/>
                </a:lnTo>
                <a:lnTo>
                  <a:pt x="1288895" y="119527"/>
                </a:lnTo>
                <a:lnTo>
                  <a:pt x="1278128" y="129406"/>
                </a:lnTo>
                <a:lnTo>
                  <a:pt x="1273543" y="132589"/>
                </a:lnTo>
                <a:lnTo>
                  <a:pt x="1261584" y="138238"/>
                </a:lnTo>
                <a:lnTo>
                  <a:pt x="1250188" y="139693"/>
                </a:lnTo>
                <a:lnTo>
                  <a:pt x="1248275" y="139527"/>
                </a:lnTo>
                <a:lnTo>
                  <a:pt x="1236527" y="135810"/>
                </a:lnTo>
                <a:lnTo>
                  <a:pt x="1225677" y="127501"/>
                </a:lnTo>
                <a:lnTo>
                  <a:pt x="1206881" y="146678"/>
                </a:lnTo>
                <a:lnTo>
                  <a:pt x="1211219" y="150530"/>
                </a:lnTo>
                <a:lnTo>
                  <a:pt x="1222448" y="158206"/>
                </a:lnTo>
                <a:lnTo>
                  <a:pt x="1234048" y="162963"/>
                </a:lnTo>
                <a:lnTo>
                  <a:pt x="1245997" y="164839"/>
                </a:lnTo>
                <a:lnTo>
                  <a:pt x="1255346" y="164153"/>
                </a:lnTo>
                <a:lnTo>
                  <a:pt x="1266779" y="160987"/>
                </a:lnTo>
                <a:lnTo>
                  <a:pt x="1278776" y="155284"/>
                </a:lnTo>
                <a:lnTo>
                  <a:pt x="1291336" y="147059"/>
                </a:lnTo>
                <a:lnTo>
                  <a:pt x="1298422" y="141283"/>
                </a:lnTo>
                <a:lnTo>
                  <a:pt x="1307314" y="132023"/>
                </a:lnTo>
                <a:lnTo>
                  <a:pt x="1314196" y="121913"/>
                </a:lnTo>
                <a:lnTo>
                  <a:pt x="1316152" y="118241"/>
                </a:lnTo>
                <a:lnTo>
                  <a:pt x="1320445" y="106074"/>
                </a:lnTo>
                <a:lnTo>
                  <a:pt x="1321435" y="93846"/>
                </a:lnTo>
                <a:lnTo>
                  <a:pt x="1321367" y="92793"/>
                </a:lnTo>
                <a:lnTo>
                  <a:pt x="1318696" y="80076"/>
                </a:lnTo>
                <a:lnTo>
                  <a:pt x="1312672" y="68954"/>
                </a:lnTo>
                <a:lnTo>
                  <a:pt x="1307211" y="61588"/>
                </a:lnTo>
                <a:lnTo>
                  <a:pt x="1300861" y="56762"/>
                </a:lnTo>
                <a:lnTo>
                  <a:pt x="1293876" y="54349"/>
                </a:lnTo>
                <a:lnTo>
                  <a:pt x="1286764" y="51936"/>
                </a:lnTo>
                <a:lnTo>
                  <a:pt x="1279271" y="51682"/>
                </a:lnTo>
                <a:lnTo>
                  <a:pt x="1271270" y="53587"/>
                </a:lnTo>
                <a:lnTo>
                  <a:pt x="1259717" y="57020"/>
                </a:lnTo>
                <a:lnTo>
                  <a:pt x="1247330" y="61415"/>
                </a:lnTo>
                <a:lnTo>
                  <a:pt x="1232027" y="67303"/>
                </a:lnTo>
                <a:lnTo>
                  <a:pt x="1219454" y="72256"/>
                </a:lnTo>
                <a:lnTo>
                  <a:pt x="1211707" y="75050"/>
                </a:lnTo>
                <a:lnTo>
                  <a:pt x="1208913" y="75939"/>
                </a:lnTo>
                <a:lnTo>
                  <a:pt x="1204087" y="77209"/>
                </a:lnTo>
                <a:lnTo>
                  <a:pt x="1199895" y="77336"/>
                </a:lnTo>
                <a:lnTo>
                  <a:pt x="1196467" y="76320"/>
                </a:lnTo>
                <a:lnTo>
                  <a:pt x="1193038" y="75304"/>
                </a:lnTo>
                <a:lnTo>
                  <a:pt x="1190244" y="73526"/>
                </a:lnTo>
                <a:lnTo>
                  <a:pt x="1188212" y="70732"/>
                </a:lnTo>
                <a:lnTo>
                  <a:pt x="1185037" y="66287"/>
                </a:lnTo>
                <a:lnTo>
                  <a:pt x="1184275" y="60953"/>
                </a:lnTo>
                <a:lnTo>
                  <a:pt x="1186053" y="54603"/>
                </a:lnTo>
                <a:lnTo>
                  <a:pt x="1192337" y="43927"/>
                </a:lnTo>
                <a:lnTo>
                  <a:pt x="1203579" y="33902"/>
                </a:lnTo>
                <a:lnTo>
                  <a:pt x="1211961" y="27679"/>
                </a:lnTo>
                <a:lnTo>
                  <a:pt x="1219708" y="24758"/>
                </a:lnTo>
                <a:lnTo>
                  <a:pt x="1227074" y="25012"/>
                </a:lnTo>
                <a:lnTo>
                  <a:pt x="1234313" y="25266"/>
                </a:lnTo>
                <a:lnTo>
                  <a:pt x="1240917" y="28314"/>
                </a:lnTo>
                <a:lnTo>
                  <a:pt x="1246759" y="34156"/>
                </a:lnTo>
                <a:lnTo>
                  <a:pt x="1265555" y="15614"/>
                </a:lnTo>
                <a:lnTo>
                  <a:pt x="1254224" y="6471"/>
                </a:lnTo>
                <a:lnTo>
                  <a:pt x="1243584" y="1517"/>
                </a:lnTo>
                <a:lnTo>
                  <a:pt x="1231642" y="0"/>
                </a:lnTo>
                <a:lnTo>
                  <a:pt x="1218311" y="2279"/>
                </a:lnTo>
                <a:lnTo>
                  <a:pt x="1211527" y="4534"/>
                </a:lnTo>
                <a:lnTo>
                  <a:pt x="1200230" y="9932"/>
                </a:lnTo>
                <a:lnTo>
                  <a:pt x="1188847" y="17392"/>
                </a:lnTo>
                <a:lnTo>
                  <a:pt x="1182243" y="22345"/>
                </a:lnTo>
                <a:lnTo>
                  <a:pt x="1176655" y="27806"/>
                </a:lnTo>
                <a:lnTo>
                  <a:pt x="1172210" y="33775"/>
                </a:lnTo>
                <a:lnTo>
                  <a:pt x="1167638" y="39744"/>
                </a:lnTo>
                <a:lnTo>
                  <a:pt x="1164717" y="45205"/>
                </a:lnTo>
                <a:lnTo>
                  <a:pt x="1163193" y="50158"/>
                </a:lnTo>
                <a:lnTo>
                  <a:pt x="1161033" y="56762"/>
                </a:lnTo>
                <a:lnTo>
                  <a:pt x="1160526" y="63366"/>
                </a:lnTo>
                <a:lnTo>
                  <a:pt x="1161542" y="70097"/>
                </a:lnTo>
                <a:close/>
              </a:path>
              <a:path w="1321435" h="1005833">
                <a:moveTo>
                  <a:pt x="1039241" y="161029"/>
                </a:moveTo>
                <a:lnTo>
                  <a:pt x="1040257" y="167760"/>
                </a:lnTo>
                <a:lnTo>
                  <a:pt x="1042797" y="173983"/>
                </a:lnTo>
                <a:lnTo>
                  <a:pt x="1046988" y="179571"/>
                </a:lnTo>
                <a:lnTo>
                  <a:pt x="1051687" y="185794"/>
                </a:lnTo>
                <a:lnTo>
                  <a:pt x="1057402" y="190366"/>
                </a:lnTo>
                <a:lnTo>
                  <a:pt x="1064387" y="193160"/>
                </a:lnTo>
                <a:lnTo>
                  <a:pt x="1071372" y="195954"/>
                </a:lnTo>
                <a:lnTo>
                  <a:pt x="1078992" y="196462"/>
                </a:lnTo>
                <a:lnTo>
                  <a:pt x="1087247" y="194811"/>
                </a:lnTo>
                <a:lnTo>
                  <a:pt x="1099862" y="191397"/>
                </a:lnTo>
                <a:lnTo>
                  <a:pt x="1112368" y="186937"/>
                </a:lnTo>
                <a:lnTo>
                  <a:pt x="1127633" y="180841"/>
                </a:lnTo>
                <a:lnTo>
                  <a:pt x="1132468" y="178893"/>
                </a:lnTo>
                <a:lnTo>
                  <a:pt x="1146567" y="173769"/>
                </a:lnTo>
                <a:lnTo>
                  <a:pt x="1155064" y="171824"/>
                </a:lnTo>
                <a:lnTo>
                  <a:pt x="1161414" y="171443"/>
                </a:lnTo>
                <a:lnTo>
                  <a:pt x="1166368" y="173729"/>
                </a:lnTo>
                <a:lnTo>
                  <a:pt x="1169924" y="178555"/>
                </a:lnTo>
                <a:lnTo>
                  <a:pt x="1173988" y="184016"/>
                </a:lnTo>
                <a:lnTo>
                  <a:pt x="1175004" y="190493"/>
                </a:lnTo>
                <a:lnTo>
                  <a:pt x="1173226" y="197986"/>
                </a:lnTo>
                <a:lnTo>
                  <a:pt x="1172545" y="200342"/>
                </a:lnTo>
                <a:lnTo>
                  <a:pt x="1166594" y="210459"/>
                </a:lnTo>
                <a:lnTo>
                  <a:pt x="1155827" y="220338"/>
                </a:lnTo>
                <a:lnTo>
                  <a:pt x="1151277" y="223464"/>
                </a:lnTo>
                <a:lnTo>
                  <a:pt x="1139281" y="229105"/>
                </a:lnTo>
                <a:lnTo>
                  <a:pt x="1127887" y="230625"/>
                </a:lnTo>
                <a:lnTo>
                  <a:pt x="1125872" y="230447"/>
                </a:lnTo>
                <a:lnTo>
                  <a:pt x="1114160" y="226717"/>
                </a:lnTo>
                <a:lnTo>
                  <a:pt x="1103249" y="218433"/>
                </a:lnTo>
                <a:lnTo>
                  <a:pt x="1084580" y="237610"/>
                </a:lnTo>
                <a:lnTo>
                  <a:pt x="1088918" y="241462"/>
                </a:lnTo>
                <a:lnTo>
                  <a:pt x="1100147" y="249138"/>
                </a:lnTo>
                <a:lnTo>
                  <a:pt x="1111747" y="253895"/>
                </a:lnTo>
                <a:lnTo>
                  <a:pt x="1123695" y="255771"/>
                </a:lnTo>
                <a:lnTo>
                  <a:pt x="1133045" y="255085"/>
                </a:lnTo>
                <a:lnTo>
                  <a:pt x="1144478" y="251919"/>
                </a:lnTo>
                <a:lnTo>
                  <a:pt x="1156475" y="246216"/>
                </a:lnTo>
                <a:lnTo>
                  <a:pt x="1169035" y="237991"/>
                </a:lnTo>
                <a:lnTo>
                  <a:pt x="1176103" y="232215"/>
                </a:lnTo>
                <a:lnTo>
                  <a:pt x="1184957" y="222955"/>
                </a:lnTo>
                <a:lnTo>
                  <a:pt x="1191895" y="212845"/>
                </a:lnTo>
                <a:lnTo>
                  <a:pt x="1193851" y="209173"/>
                </a:lnTo>
                <a:lnTo>
                  <a:pt x="1198144" y="197006"/>
                </a:lnTo>
                <a:lnTo>
                  <a:pt x="1199133" y="184778"/>
                </a:lnTo>
                <a:lnTo>
                  <a:pt x="1199066" y="183712"/>
                </a:lnTo>
                <a:lnTo>
                  <a:pt x="1196395" y="170962"/>
                </a:lnTo>
                <a:lnTo>
                  <a:pt x="1190370" y="159886"/>
                </a:lnTo>
                <a:lnTo>
                  <a:pt x="1184910" y="152520"/>
                </a:lnTo>
                <a:lnTo>
                  <a:pt x="1178560" y="147694"/>
                </a:lnTo>
                <a:lnTo>
                  <a:pt x="1171575" y="145281"/>
                </a:lnTo>
                <a:lnTo>
                  <a:pt x="1164463" y="142868"/>
                </a:lnTo>
                <a:lnTo>
                  <a:pt x="1156970" y="142614"/>
                </a:lnTo>
                <a:lnTo>
                  <a:pt x="1148969" y="144519"/>
                </a:lnTo>
                <a:lnTo>
                  <a:pt x="1137416" y="147952"/>
                </a:lnTo>
                <a:lnTo>
                  <a:pt x="1125029" y="152347"/>
                </a:lnTo>
                <a:lnTo>
                  <a:pt x="1109726" y="158235"/>
                </a:lnTo>
                <a:lnTo>
                  <a:pt x="1097026" y="163188"/>
                </a:lnTo>
                <a:lnTo>
                  <a:pt x="1089406" y="165982"/>
                </a:lnTo>
                <a:lnTo>
                  <a:pt x="1086612" y="166871"/>
                </a:lnTo>
                <a:lnTo>
                  <a:pt x="1081786" y="168141"/>
                </a:lnTo>
                <a:lnTo>
                  <a:pt x="1077595" y="168268"/>
                </a:lnTo>
                <a:lnTo>
                  <a:pt x="1074166" y="167252"/>
                </a:lnTo>
                <a:lnTo>
                  <a:pt x="1070737" y="166236"/>
                </a:lnTo>
                <a:lnTo>
                  <a:pt x="1067943" y="164458"/>
                </a:lnTo>
                <a:lnTo>
                  <a:pt x="1065911" y="161664"/>
                </a:lnTo>
                <a:lnTo>
                  <a:pt x="1062608" y="157219"/>
                </a:lnTo>
                <a:lnTo>
                  <a:pt x="1061974" y="151885"/>
                </a:lnTo>
                <a:lnTo>
                  <a:pt x="1063752" y="145408"/>
                </a:lnTo>
                <a:lnTo>
                  <a:pt x="1070005" y="134881"/>
                </a:lnTo>
                <a:lnTo>
                  <a:pt x="1081278" y="124834"/>
                </a:lnTo>
                <a:lnTo>
                  <a:pt x="1089533" y="118611"/>
                </a:lnTo>
                <a:lnTo>
                  <a:pt x="1097407" y="115690"/>
                </a:lnTo>
                <a:lnTo>
                  <a:pt x="1104773" y="115944"/>
                </a:lnTo>
                <a:lnTo>
                  <a:pt x="1112012" y="116198"/>
                </a:lnTo>
                <a:lnTo>
                  <a:pt x="1118616" y="119246"/>
                </a:lnTo>
                <a:lnTo>
                  <a:pt x="1124331" y="125088"/>
                </a:lnTo>
                <a:lnTo>
                  <a:pt x="1143254" y="106546"/>
                </a:lnTo>
                <a:lnTo>
                  <a:pt x="1131923" y="97403"/>
                </a:lnTo>
                <a:lnTo>
                  <a:pt x="1121283" y="92449"/>
                </a:lnTo>
                <a:lnTo>
                  <a:pt x="1109353" y="90914"/>
                </a:lnTo>
                <a:lnTo>
                  <a:pt x="1096010" y="93084"/>
                </a:lnTo>
                <a:lnTo>
                  <a:pt x="1089187" y="95424"/>
                </a:lnTo>
                <a:lnTo>
                  <a:pt x="1077909" y="100869"/>
                </a:lnTo>
                <a:lnTo>
                  <a:pt x="1066545" y="108324"/>
                </a:lnTo>
                <a:lnTo>
                  <a:pt x="1059942" y="113277"/>
                </a:lnTo>
                <a:lnTo>
                  <a:pt x="1054354" y="118738"/>
                </a:lnTo>
                <a:lnTo>
                  <a:pt x="1049908" y="124707"/>
                </a:lnTo>
                <a:lnTo>
                  <a:pt x="1045337" y="130676"/>
                </a:lnTo>
                <a:lnTo>
                  <a:pt x="1042416" y="136137"/>
                </a:lnTo>
                <a:lnTo>
                  <a:pt x="1040892" y="141090"/>
                </a:lnTo>
                <a:lnTo>
                  <a:pt x="1038732" y="147694"/>
                </a:lnTo>
                <a:lnTo>
                  <a:pt x="1038225" y="154298"/>
                </a:lnTo>
                <a:lnTo>
                  <a:pt x="1039241" y="161029"/>
                </a:lnTo>
                <a:close/>
              </a:path>
              <a:path w="1321435" h="1005833">
                <a:moveTo>
                  <a:pt x="820229" y="220973"/>
                </a:moveTo>
                <a:lnTo>
                  <a:pt x="789051" y="244087"/>
                </a:lnTo>
                <a:lnTo>
                  <a:pt x="837692" y="397122"/>
                </a:lnTo>
                <a:lnTo>
                  <a:pt x="842003" y="410504"/>
                </a:lnTo>
                <a:lnTo>
                  <a:pt x="846015" y="422692"/>
                </a:lnTo>
                <a:lnTo>
                  <a:pt x="849249" y="432174"/>
                </a:lnTo>
                <a:lnTo>
                  <a:pt x="844067" y="428385"/>
                </a:lnTo>
                <a:lnTo>
                  <a:pt x="834177" y="421277"/>
                </a:lnTo>
                <a:lnTo>
                  <a:pt x="821613" y="412362"/>
                </a:lnTo>
                <a:lnTo>
                  <a:pt x="688009" y="319271"/>
                </a:lnTo>
                <a:lnTo>
                  <a:pt x="653122" y="345179"/>
                </a:lnTo>
                <a:lnTo>
                  <a:pt x="783297" y="520312"/>
                </a:lnTo>
                <a:lnTo>
                  <a:pt x="805624" y="503675"/>
                </a:lnTo>
                <a:lnTo>
                  <a:pt x="694817" y="354577"/>
                </a:lnTo>
                <a:lnTo>
                  <a:pt x="856233" y="466083"/>
                </a:lnTo>
                <a:lnTo>
                  <a:pt x="877188" y="450462"/>
                </a:lnTo>
                <a:lnTo>
                  <a:pt x="819111" y="266058"/>
                </a:lnTo>
                <a:lnTo>
                  <a:pt x="928116" y="412616"/>
                </a:lnTo>
                <a:lnTo>
                  <a:pt x="950341" y="396106"/>
                </a:lnTo>
                <a:lnTo>
                  <a:pt x="820229" y="220973"/>
                </a:lnTo>
                <a:close/>
              </a:path>
              <a:path w="1321435" h="1005833">
                <a:moveTo>
                  <a:pt x="508393" y="555618"/>
                </a:moveTo>
                <a:lnTo>
                  <a:pt x="509384" y="562349"/>
                </a:lnTo>
                <a:lnTo>
                  <a:pt x="511987" y="568572"/>
                </a:lnTo>
                <a:lnTo>
                  <a:pt x="516191" y="574160"/>
                </a:lnTo>
                <a:lnTo>
                  <a:pt x="520801" y="580383"/>
                </a:lnTo>
                <a:lnTo>
                  <a:pt x="526592" y="584955"/>
                </a:lnTo>
                <a:lnTo>
                  <a:pt x="533565" y="587749"/>
                </a:lnTo>
                <a:lnTo>
                  <a:pt x="540524" y="590543"/>
                </a:lnTo>
                <a:lnTo>
                  <a:pt x="548132" y="591051"/>
                </a:lnTo>
                <a:lnTo>
                  <a:pt x="556386" y="589400"/>
                </a:lnTo>
                <a:lnTo>
                  <a:pt x="559299" y="588782"/>
                </a:lnTo>
                <a:lnTo>
                  <a:pt x="569052" y="585974"/>
                </a:lnTo>
                <a:lnTo>
                  <a:pt x="581569" y="581517"/>
                </a:lnTo>
                <a:lnTo>
                  <a:pt x="596849" y="575430"/>
                </a:lnTo>
                <a:lnTo>
                  <a:pt x="601617" y="573499"/>
                </a:lnTo>
                <a:lnTo>
                  <a:pt x="615700" y="568363"/>
                </a:lnTo>
                <a:lnTo>
                  <a:pt x="624243" y="566413"/>
                </a:lnTo>
                <a:lnTo>
                  <a:pt x="630529" y="566032"/>
                </a:lnTo>
                <a:lnTo>
                  <a:pt x="635482" y="568318"/>
                </a:lnTo>
                <a:lnTo>
                  <a:pt x="639102" y="573144"/>
                </a:lnTo>
                <a:lnTo>
                  <a:pt x="643128" y="578605"/>
                </a:lnTo>
                <a:lnTo>
                  <a:pt x="644245" y="585082"/>
                </a:lnTo>
                <a:lnTo>
                  <a:pt x="642454" y="592575"/>
                </a:lnTo>
                <a:lnTo>
                  <a:pt x="641755" y="594976"/>
                </a:lnTo>
                <a:lnTo>
                  <a:pt x="635783" y="605070"/>
                </a:lnTo>
                <a:lnTo>
                  <a:pt x="624954" y="614927"/>
                </a:lnTo>
                <a:lnTo>
                  <a:pt x="620380" y="618104"/>
                </a:lnTo>
                <a:lnTo>
                  <a:pt x="608446" y="623757"/>
                </a:lnTo>
                <a:lnTo>
                  <a:pt x="597027" y="625214"/>
                </a:lnTo>
                <a:lnTo>
                  <a:pt x="595105" y="625046"/>
                </a:lnTo>
                <a:lnTo>
                  <a:pt x="583380" y="621326"/>
                </a:lnTo>
                <a:lnTo>
                  <a:pt x="572490" y="613022"/>
                </a:lnTo>
                <a:lnTo>
                  <a:pt x="553720" y="632199"/>
                </a:lnTo>
                <a:lnTo>
                  <a:pt x="558121" y="636088"/>
                </a:lnTo>
                <a:lnTo>
                  <a:pt x="569365" y="643744"/>
                </a:lnTo>
                <a:lnTo>
                  <a:pt x="580959" y="648488"/>
                </a:lnTo>
                <a:lnTo>
                  <a:pt x="592899" y="650360"/>
                </a:lnTo>
                <a:lnTo>
                  <a:pt x="602247" y="649676"/>
                </a:lnTo>
                <a:lnTo>
                  <a:pt x="613684" y="646510"/>
                </a:lnTo>
                <a:lnTo>
                  <a:pt x="625677" y="640807"/>
                </a:lnTo>
                <a:lnTo>
                  <a:pt x="638225" y="632580"/>
                </a:lnTo>
                <a:lnTo>
                  <a:pt x="645328" y="626795"/>
                </a:lnTo>
                <a:lnTo>
                  <a:pt x="654190" y="617539"/>
                </a:lnTo>
                <a:lnTo>
                  <a:pt x="661111" y="607434"/>
                </a:lnTo>
                <a:lnTo>
                  <a:pt x="663053" y="603771"/>
                </a:lnTo>
                <a:lnTo>
                  <a:pt x="667318" y="591600"/>
                </a:lnTo>
                <a:lnTo>
                  <a:pt x="668286" y="579367"/>
                </a:lnTo>
                <a:lnTo>
                  <a:pt x="668217" y="578296"/>
                </a:lnTo>
                <a:lnTo>
                  <a:pt x="665531" y="565549"/>
                </a:lnTo>
                <a:lnTo>
                  <a:pt x="659511" y="554475"/>
                </a:lnTo>
                <a:lnTo>
                  <a:pt x="654062" y="547109"/>
                </a:lnTo>
                <a:lnTo>
                  <a:pt x="647788" y="542283"/>
                </a:lnTo>
                <a:lnTo>
                  <a:pt x="640702" y="539870"/>
                </a:lnTo>
                <a:lnTo>
                  <a:pt x="633603" y="537457"/>
                </a:lnTo>
                <a:lnTo>
                  <a:pt x="626084" y="537203"/>
                </a:lnTo>
                <a:lnTo>
                  <a:pt x="618159" y="539108"/>
                </a:lnTo>
                <a:lnTo>
                  <a:pt x="606554" y="542544"/>
                </a:lnTo>
                <a:lnTo>
                  <a:pt x="594171" y="546937"/>
                </a:lnTo>
                <a:lnTo>
                  <a:pt x="578904" y="552824"/>
                </a:lnTo>
                <a:lnTo>
                  <a:pt x="566267" y="557777"/>
                </a:lnTo>
                <a:lnTo>
                  <a:pt x="558571" y="560571"/>
                </a:lnTo>
                <a:lnTo>
                  <a:pt x="555828" y="561460"/>
                </a:lnTo>
                <a:lnTo>
                  <a:pt x="550964" y="562730"/>
                </a:lnTo>
                <a:lnTo>
                  <a:pt x="546798" y="562857"/>
                </a:lnTo>
                <a:lnTo>
                  <a:pt x="543331" y="561841"/>
                </a:lnTo>
                <a:lnTo>
                  <a:pt x="539915" y="560825"/>
                </a:lnTo>
                <a:lnTo>
                  <a:pt x="537184" y="559047"/>
                </a:lnTo>
                <a:lnTo>
                  <a:pt x="535114" y="556253"/>
                </a:lnTo>
                <a:lnTo>
                  <a:pt x="531850" y="551808"/>
                </a:lnTo>
                <a:lnTo>
                  <a:pt x="531126" y="546474"/>
                </a:lnTo>
                <a:lnTo>
                  <a:pt x="532917" y="539997"/>
                </a:lnTo>
                <a:lnTo>
                  <a:pt x="539166" y="529476"/>
                </a:lnTo>
                <a:lnTo>
                  <a:pt x="550418" y="519423"/>
                </a:lnTo>
                <a:lnTo>
                  <a:pt x="558774" y="513200"/>
                </a:lnTo>
                <a:lnTo>
                  <a:pt x="566610" y="510279"/>
                </a:lnTo>
                <a:lnTo>
                  <a:pt x="573913" y="510533"/>
                </a:lnTo>
                <a:lnTo>
                  <a:pt x="581215" y="510787"/>
                </a:lnTo>
                <a:lnTo>
                  <a:pt x="587768" y="513835"/>
                </a:lnTo>
                <a:lnTo>
                  <a:pt x="593572" y="519677"/>
                </a:lnTo>
                <a:lnTo>
                  <a:pt x="612470" y="501135"/>
                </a:lnTo>
                <a:lnTo>
                  <a:pt x="601065" y="491984"/>
                </a:lnTo>
                <a:lnTo>
                  <a:pt x="590461" y="487038"/>
                </a:lnTo>
                <a:lnTo>
                  <a:pt x="578486" y="485504"/>
                </a:lnTo>
                <a:lnTo>
                  <a:pt x="565137" y="487673"/>
                </a:lnTo>
                <a:lnTo>
                  <a:pt x="558358" y="490001"/>
                </a:lnTo>
                <a:lnTo>
                  <a:pt x="547108" y="495449"/>
                </a:lnTo>
                <a:lnTo>
                  <a:pt x="535724" y="502913"/>
                </a:lnTo>
                <a:lnTo>
                  <a:pt x="529107" y="507866"/>
                </a:lnTo>
                <a:lnTo>
                  <a:pt x="523557" y="513327"/>
                </a:lnTo>
                <a:lnTo>
                  <a:pt x="519061" y="519296"/>
                </a:lnTo>
                <a:lnTo>
                  <a:pt x="514553" y="525265"/>
                </a:lnTo>
                <a:lnTo>
                  <a:pt x="511555" y="530726"/>
                </a:lnTo>
                <a:lnTo>
                  <a:pt x="510044" y="535679"/>
                </a:lnTo>
                <a:lnTo>
                  <a:pt x="507949" y="542283"/>
                </a:lnTo>
                <a:lnTo>
                  <a:pt x="507403" y="548887"/>
                </a:lnTo>
                <a:lnTo>
                  <a:pt x="508393" y="555618"/>
                </a:lnTo>
                <a:close/>
              </a:path>
              <a:path w="1321435" h="1005833">
                <a:moveTo>
                  <a:pt x="386092" y="646550"/>
                </a:moveTo>
                <a:lnTo>
                  <a:pt x="387083" y="653281"/>
                </a:lnTo>
                <a:lnTo>
                  <a:pt x="389674" y="659504"/>
                </a:lnTo>
                <a:lnTo>
                  <a:pt x="393877" y="665092"/>
                </a:lnTo>
                <a:lnTo>
                  <a:pt x="398500" y="671315"/>
                </a:lnTo>
                <a:lnTo>
                  <a:pt x="404291" y="675760"/>
                </a:lnTo>
                <a:lnTo>
                  <a:pt x="411251" y="678681"/>
                </a:lnTo>
                <a:lnTo>
                  <a:pt x="418211" y="681475"/>
                </a:lnTo>
                <a:lnTo>
                  <a:pt x="425818" y="681983"/>
                </a:lnTo>
                <a:lnTo>
                  <a:pt x="434073" y="680332"/>
                </a:lnTo>
                <a:lnTo>
                  <a:pt x="436992" y="679712"/>
                </a:lnTo>
                <a:lnTo>
                  <a:pt x="446745" y="676904"/>
                </a:lnTo>
                <a:lnTo>
                  <a:pt x="459263" y="672447"/>
                </a:lnTo>
                <a:lnTo>
                  <a:pt x="474548" y="666362"/>
                </a:lnTo>
                <a:lnTo>
                  <a:pt x="479302" y="664436"/>
                </a:lnTo>
                <a:lnTo>
                  <a:pt x="493392" y="659296"/>
                </a:lnTo>
                <a:lnTo>
                  <a:pt x="501929" y="657345"/>
                </a:lnTo>
                <a:lnTo>
                  <a:pt x="508228" y="656964"/>
                </a:lnTo>
                <a:lnTo>
                  <a:pt x="513181" y="659250"/>
                </a:lnTo>
                <a:lnTo>
                  <a:pt x="516788" y="664076"/>
                </a:lnTo>
                <a:lnTo>
                  <a:pt x="520814" y="669410"/>
                </a:lnTo>
                <a:lnTo>
                  <a:pt x="521931" y="676014"/>
                </a:lnTo>
                <a:lnTo>
                  <a:pt x="520141" y="683507"/>
                </a:lnTo>
                <a:lnTo>
                  <a:pt x="519443" y="685903"/>
                </a:lnTo>
                <a:lnTo>
                  <a:pt x="513474" y="695999"/>
                </a:lnTo>
                <a:lnTo>
                  <a:pt x="502653" y="705859"/>
                </a:lnTo>
                <a:lnTo>
                  <a:pt x="498145" y="708985"/>
                </a:lnTo>
                <a:lnTo>
                  <a:pt x="486169" y="714626"/>
                </a:lnTo>
                <a:lnTo>
                  <a:pt x="474713" y="716146"/>
                </a:lnTo>
                <a:lnTo>
                  <a:pt x="472792" y="715978"/>
                </a:lnTo>
                <a:lnTo>
                  <a:pt x="461067" y="712258"/>
                </a:lnTo>
                <a:lnTo>
                  <a:pt x="450176" y="703954"/>
                </a:lnTo>
                <a:lnTo>
                  <a:pt x="431406" y="723131"/>
                </a:lnTo>
                <a:lnTo>
                  <a:pt x="435811" y="727020"/>
                </a:lnTo>
                <a:lnTo>
                  <a:pt x="447056" y="734676"/>
                </a:lnTo>
                <a:lnTo>
                  <a:pt x="458647" y="739420"/>
                </a:lnTo>
                <a:lnTo>
                  <a:pt x="470585" y="741292"/>
                </a:lnTo>
                <a:lnTo>
                  <a:pt x="479939" y="740608"/>
                </a:lnTo>
                <a:lnTo>
                  <a:pt x="491375" y="737442"/>
                </a:lnTo>
                <a:lnTo>
                  <a:pt x="503366" y="731739"/>
                </a:lnTo>
                <a:lnTo>
                  <a:pt x="515912" y="723512"/>
                </a:lnTo>
                <a:lnTo>
                  <a:pt x="523026" y="717722"/>
                </a:lnTo>
                <a:lnTo>
                  <a:pt x="531890" y="708469"/>
                </a:lnTo>
                <a:lnTo>
                  <a:pt x="538810" y="698366"/>
                </a:lnTo>
                <a:lnTo>
                  <a:pt x="540750" y="694700"/>
                </a:lnTo>
                <a:lnTo>
                  <a:pt x="545011" y="682530"/>
                </a:lnTo>
                <a:lnTo>
                  <a:pt x="545973" y="670299"/>
                </a:lnTo>
                <a:lnTo>
                  <a:pt x="545903" y="669228"/>
                </a:lnTo>
                <a:lnTo>
                  <a:pt x="543222" y="656481"/>
                </a:lnTo>
                <a:lnTo>
                  <a:pt x="537197" y="645407"/>
                </a:lnTo>
                <a:lnTo>
                  <a:pt x="531749" y="638041"/>
                </a:lnTo>
                <a:lnTo>
                  <a:pt x="525487" y="633215"/>
                </a:lnTo>
                <a:lnTo>
                  <a:pt x="518388" y="630802"/>
                </a:lnTo>
                <a:lnTo>
                  <a:pt x="511302" y="628389"/>
                </a:lnTo>
                <a:lnTo>
                  <a:pt x="503783" y="628135"/>
                </a:lnTo>
                <a:lnTo>
                  <a:pt x="495846" y="630040"/>
                </a:lnTo>
                <a:lnTo>
                  <a:pt x="484248" y="633473"/>
                </a:lnTo>
                <a:lnTo>
                  <a:pt x="471865" y="637868"/>
                </a:lnTo>
                <a:lnTo>
                  <a:pt x="456603" y="643756"/>
                </a:lnTo>
                <a:lnTo>
                  <a:pt x="443953" y="648709"/>
                </a:lnTo>
                <a:lnTo>
                  <a:pt x="436270" y="651503"/>
                </a:lnTo>
                <a:lnTo>
                  <a:pt x="433527" y="652265"/>
                </a:lnTo>
                <a:lnTo>
                  <a:pt x="428663" y="653535"/>
                </a:lnTo>
                <a:lnTo>
                  <a:pt x="424484" y="653789"/>
                </a:lnTo>
                <a:lnTo>
                  <a:pt x="421017" y="652773"/>
                </a:lnTo>
                <a:lnTo>
                  <a:pt x="417614" y="651757"/>
                </a:lnTo>
                <a:lnTo>
                  <a:pt x="414870" y="649979"/>
                </a:lnTo>
                <a:lnTo>
                  <a:pt x="412800" y="647185"/>
                </a:lnTo>
                <a:lnTo>
                  <a:pt x="409549" y="642740"/>
                </a:lnTo>
                <a:lnTo>
                  <a:pt x="408813" y="637406"/>
                </a:lnTo>
                <a:lnTo>
                  <a:pt x="410603" y="630929"/>
                </a:lnTo>
                <a:lnTo>
                  <a:pt x="416857" y="620408"/>
                </a:lnTo>
                <a:lnTo>
                  <a:pt x="428104" y="610355"/>
                </a:lnTo>
                <a:lnTo>
                  <a:pt x="436473" y="604132"/>
                </a:lnTo>
                <a:lnTo>
                  <a:pt x="444296" y="601211"/>
                </a:lnTo>
                <a:lnTo>
                  <a:pt x="451599" y="601465"/>
                </a:lnTo>
                <a:lnTo>
                  <a:pt x="458901" y="601719"/>
                </a:lnTo>
                <a:lnTo>
                  <a:pt x="465455" y="604767"/>
                </a:lnTo>
                <a:lnTo>
                  <a:pt x="471271" y="610609"/>
                </a:lnTo>
                <a:lnTo>
                  <a:pt x="490156" y="592067"/>
                </a:lnTo>
                <a:lnTo>
                  <a:pt x="478756" y="582916"/>
                </a:lnTo>
                <a:lnTo>
                  <a:pt x="468147" y="577970"/>
                </a:lnTo>
                <a:lnTo>
                  <a:pt x="456177" y="576436"/>
                </a:lnTo>
                <a:lnTo>
                  <a:pt x="442823" y="578605"/>
                </a:lnTo>
                <a:lnTo>
                  <a:pt x="436044" y="580933"/>
                </a:lnTo>
                <a:lnTo>
                  <a:pt x="424794" y="586381"/>
                </a:lnTo>
                <a:lnTo>
                  <a:pt x="413410" y="593845"/>
                </a:lnTo>
                <a:lnTo>
                  <a:pt x="406806" y="598798"/>
                </a:lnTo>
                <a:lnTo>
                  <a:pt x="401256" y="604259"/>
                </a:lnTo>
                <a:lnTo>
                  <a:pt x="396748" y="610228"/>
                </a:lnTo>
                <a:lnTo>
                  <a:pt x="392252" y="616197"/>
                </a:lnTo>
                <a:lnTo>
                  <a:pt x="389242" y="621658"/>
                </a:lnTo>
                <a:lnTo>
                  <a:pt x="387731" y="626611"/>
                </a:lnTo>
                <a:lnTo>
                  <a:pt x="385648" y="633088"/>
                </a:lnTo>
                <a:lnTo>
                  <a:pt x="385089" y="639819"/>
                </a:lnTo>
                <a:lnTo>
                  <a:pt x="386092" y="646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" y="3483864"/>
            <a:ext cx="2250948" cy="14188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443" y="3786378"/>
            <a:ext cx="1629914" cy="625506"/>
          </a:xfrm>
          <a:custGeom>
            <a:avLst/>
            <a:gdLst/>
            <a:ahLst/>
            <a:cxnLst/>
            <a:rect l="l" t="t" r="r" b="b"/>
            <a:pathLst>
              <a:path w="1629914" h="625506">
                <a:moveTo>
                  <a:pt x="301396" y="559181"/>
                </a:moveTo>
                <a:lnTo>
                  <a:pt x="297498" y="547112"/>
                </a:lnTo>
                <a:lnTo>
                  <a:pt x="295143" y="534152"/>
                </a:lnTo>
                <a:lnTo>
                  <a:pt x="295188" y="522478"/>
                </a:lnTo>
                <a:lnTo>
                  <a:pt x="297637" y="512064"/>
                </a:lnTo>
                <a:lnTo>
                  <a:pt x="303040" y="501721"/>
                </a:lnTo>
                <a:lnTo>
                  <a:pt x="311836" y="492560"/>
                </a:lnTo>
                <a:lnTo>
                  <a:pt x="323456" y="486156"/>
                </a:lnTo>
                <a:lnTo>
                  <a:pt x="335780" y="483276"/>
                </a:lnTo>
                <a:lnTo>
                  <a:pt x="347856" y="484083"/>
                </a:lnTo>
                <a:lnTo>
                  <a:pt x="359778" y="488569"/>
                </a:lnTo>
                <a:lnTo>
                  <a:pt x="365868" y="492453"/>
                </a:lnTo>
                <a:lnTo>
                  <a:pt x="374367" y="500704"/>
                </a:lnTo>
                <a:lnTo>
                  <a:pt x="381752" y="511654"/>
                </a:lnTo>
                <a:lnTo>
                  <a:pt x="388023" y="525272"/>
                </a:lnTo>
                <a:lnTo>
                  <a:pt x="392227" y="538430"/>
                </a:lnTo>
                <a:lnTo>
                  <a:pt x="394524" y="551382"/>
                </a:lnTo>
                <a:lnTo>
                  <a:pt x="394477" y="562998"/>
                </a:lnTo>
                <a:lnTo>
                  <a:pt x="392087" y="573278"/>
                </a:lnTo>
                <a:lnTo>
                  <a:pt x="386755" y="583673"/>
                </a:lnTo>
                <a:lnTo>
                  <a:pt x="378021" y="592891"/>
                </a:lnTo>
                <a:lnTo>
                  <a:pt x="366471" y="599313"/>
                </a:lnTo>
                <a:lnTo>
                  <a:pt x="374294" y="619887"/>
                </a:lnTo>
                <a:lnTo>
                  <a:pt x="387212" y="613645"/>
                </a:lnTo>
                <a:lnTo>
                  <a:pt x="397542" y="606282"/>
                </a:lnTo>
                <a:lnTo>
                  <a:pt x="406539" y="597281"/>
                </a:lnTo>
                <a:lnTo>
                  <a:pt x="413977" y="586611"/>
                </a:lnTo>
                <a:lnTo>
                  <a:pt x="419058" y="574963"/>
                </a:lnTo>
                <a:lnTo>
                  <a:pt x="421792" y="562356"/>
                </a:lnTo>
                <a:lnTo>
                  <a:pt x="422165" y="552843"/>
                </a:lnTo>
                <a:lnTo>
                  <a:pt x="420937" y="541151"/>
                </a:lnTo>
                <a:lnTo>
                  <a:pt x="417976" y="528282"/>
                </a:lnTo>
                <a:lnTo>
                  <a:pt x="413283" y="514223"/>
                </a:lnTo>
                <a:lnTo>
                  <a:pt x="407799" y="501882"/>
                </a:lnTo>
                <a:lnTo>
                  <a:pt x="400768" y="490242"/>
                </a:lnTo>
                <a:lnTo>
                  <a:pt x="392620" y="480451"/>
                </a:lnTo>
                <a:lnTo>
                  <a:pt x="383355" y="472523"/>
                </a:lnTo>
                <a:lnTo>
                  <a:pt x="372973" y="466471"/>
                </a:lnTo>
                <a:lnTo>
                  <a:pt x="364849" y="463251"/>
                </a:lnTo>
                <a:lnTo>
                  <a:pt x="353010" y="460519"/>
                </a:lnTo>
                <a:lnTo>
                  <a:pt x="340853" y="459971"/>
                </a:lnTo>
                <a:lnTo>
                  <a:pt x="328378" y="461614"/>
                </a:lnTo>
                <a:lnTo>
                  <a:pt x="315582" y="465455"/>
                </a:lnTo>
                <a:lnTo>
                  <a:pt x="301522" y="472253"/>
                </a:lnTo>
                <a:lnTo>
                  <a:pt x="291107" y="479800"/>
                </a:lnTo>
                <a:lnTo>
                  <a:pt x="282387" y="488876"/>
                </a:lnTo>
                <a:lnTo>
                  <a:pt x="275361" y="499491"/>
                </a:lnTo>
                <a:lnTo>
                  <a:pt x="272042" y="506764"/>
                </a:lnTo>
                <a:lnTo>
                  <a:pt x="268971" y="517684"/>
                </a:lnTo>
                <a:lnTo>
                  <a:pt x="267796" y="529359"/>
                </a:lnTo>
                <a:lnTo>
                  <a:pt x="268520" y="541794"/>
                </a:lnTo>
                <a:lnTo>
                  <a:pt x="271143" y="554993"/>
                </a:lnTo>
                <a:lnTo>
                  <a:pt x="275666" y="568960"/>
                </a:lnTo>
                <a:lnTo>
                  <a:pt x="282330" y="583878"/>
                </a:lnTo>
                <a:lnTo>
                  <a:pt x="289451" y="595546"/>
                </a:lnTo>
                <a:lnTo>
                  <a:pt x="297534" y="605285"/>
                </a:lnTo>
                <a:lnTo>
                  <a:pt x="306579" y="613100"/>
                </a:lnTo>
                <a:lnTo>
                  <a:pt x="301396" y="559181"/>
                </a:lnTo>
                <a:close/>
              </a:path>
              <a:path w="1629914" h="625506">
                <a:moveTo>
                  <a:pt x="37541" y="545338"/>
                </a:moveTo>
                <a:lnTo>
                  <a:pt x="162547" y="696595"/>
                </a:lnTo>
                <a:lnTo>
                  <a:pt x="186880" y="687324"/>
                </a:lnTo>
                <a:lnTo>
                  <a:pt x="181241" y="494030"/>
                </a:lnTo>
                <a:lnTo>
                  <a:pt x="246151" y="664718"/>
                </a:lnTo>
                <a:lnTo>
                  <a:pt x="272161" y="654939"/>
                </a:lnTo>
                <a:lnTo>
                  <a:pt x="194614" y="450977"/>
                </a:lnTo>
                <a:lnTo>
                  <a:pt x="158305" y="464693"/>
                </a:lnTo>
                <a:lnTo>
                  <a:pt x="163436" y="625221"/>
                </a:lnTo>
                <a:lnTo>
                  <a:pt x="163941" y="639215"/>
                </a:lnTo>
                <a:lnTo>
                  <a:pt x="164486" y="652020"/>
                </a:lnTo>
                <a:lnTo>
                  <a:pt x="165011" y="662051"/>
                </a:lnTo>
                <a:lnTo>
                  <a:pt x="161071" y="656993"/>
                </a:lnTo>
                <a:lnTo>
                  <a:pt x="153481" y="647488"/>
                </a:lnTo>
                <a:lnTo>
                  <a:pt x="143802" y="635508"/>
                </a:lnTo>
                <a:lnTo>
                  <a:pt x="40614" y="509524"/>
                </a:lnTo>
                <a:lnTo>
                  <a:pt x="0" y="524891"/>
                </a:lnTo>
                <a:lnTo>
                  <a:pt x="77546" y="728853"/>
                </a:lnTo>
                <a:lnTo>
                  <a:pt x="103555" y="718947"/>
                </a:lnTo>
                <a:lnTo>
                  <a:pt x="37541" y="545338"/>
                </a:lnTo>
                <a:close/>
              </a:path>
              <a:path w="1629914" h="625506">
                <a:moveTo>
                  <a:pt x="314959" y="584151"/>
                </a:moveTo>
                <a:lnTo>
                  <a:pt x="307676" y="573026"/>
                </a:lnTo>
                <a:lnTo>
                  <a:pt x="301396" y="559181"/>
                </a:lnTo>
                <a:lnTo>
                  <a:pt x="306579" y="613100"/>
                </a:lnTo>
                <a:lnTo>
                  <a:pt x="316585" y="618998"/>
                </a:lnTo>
                <a:lnTo>
                  <a:pt x="324917" y="622345"/>
                </a:lnTo>
                <a:lnTo>
                  <a:pt x="336681" y="625026"/>
                </a:lnTo>
                <a:lnTo>
                  <a:pt x="348833" y="625506"/>
                </a:lnTo>
                <a:lnTo>
                  <a:pt x="361370" y="623790"/>
                </a:lnTo>
                <a:lnTo>
                  <a:pt x="374294" y="619887"/>
                </a:lnTo>
                <a:lnTo>
                  <a:pt x="366471" y="599313"/>
                </a:lnTo>
                <a:lnTo>
                  <a:pt x="366216" y="599408"/>
                </a:lnTo>
                <a:lnTo>
                  <a:pt x="353896" y="602205"/>
                </a:lnTo>
                <a:lnTo>
                  <a:pt x="341802" y="601412"/>
                </a:lnTo>
                <a:lnTo>
                  <a:pt x="329933" y="597027"/>
                </a:lnTo>
                <a:lnTo>
                  <a:pt x="323240" y="592570"/>
                </a:lnTo>
                <a:lnTo>
                  <a:pt x="314959" y="584151"/>
                </a:lnTo>
                <a:close/>
              </a:path>
              <a:path w="1629914" h="625506">
                <a:moveTo>
                  <a:pt x="418122" y="366014"/>
                </a:moveTo>
                <a:lnTo>
                  <a:pt x="393090" y="375412"/>
                </a:lnTo>
                <a:lnTo>
                  <a:pt x="470636" y="579374"/>
                </a:lnTo>
                <a:lnTo>
                  <a:pt x="495668" y="569849"/>
                </a:lnTo>
                <a:lnTo>
                  <a:pt x="418122" y="366014"/>
                </a:lnTo>
                <a:close/>
              </a:path>
              <a:path w="1629914" h="625506">
                <a:moveTo>
                  <a:pt x="525741" y="481203"/>
                </a:moveTo>
                <a:lnTo>
                  <a:pt x="635914" y="439293"/>
                </a:lnTo>
                <a:lnTo>
                  <a:pt x="634872" y="436372"/>
                </a:lnTo>
                <a:lnTo>
                  <a:pt x="633342" y="432113"/>
                </a:lnTo>
                <a:lnTo>
                  <a:pt x="627287" y="418564"/>
                </a:lnTo>
                <a:lnTo>
                  <a:pt x="620239" y="406881"/>
                </a:lnTo>
                <a:lnTo>
                  <a:pt x="612200" y="397064"/>
                </a:lnTo>
                <a:lnTo>
                  <a:pt x="603171" y="389115"/>
                </a:lnTo>
                <a:lnTo>
                  <a:pt x="593153" y="383032"/>
                </a:lnTo>
                <a:lnTo>
                  <a:pt x="586105" y="379989"/>
                </a:lnTo>
                <a:lnTo>
                  <a:pt x="574292" y="376861"/>
                </a:lnTo>
                <a:lnTo>
                  <a:pt x="562183" y="376040"/>
                </a:lnTo>
                <a:lnTo>
                  <a:pt x="549775" y="377509"/>
                </a:lnTo>
                <a:lnTo>
                  <a:pt x="545172" y="401701"/>
                </a:lnTo>
                <a:lnTo>
                  <a:pt x="545614" y="401535"/>
                </a:lnTo>
                <a:lnTo>
                  <a:pt x="557990" y="398757"/>
                </a:lnTo>
                <a:lnTo>
                  <a:pt x="570016" y="399701"/>
                </a:lnTo>
                <a:lnTo>
                  <a:pt x="581698" y="404368"/>
                </a:lnTo>
                <a:lnTo>
                  <a:pt x="586044" y="407287"/>
                </a:lnTo>
                <a:lnTo>
                  <a:pt x="594336" y="416111"/>
                </a:lnTo>
                <a:lnTo>
                  <a:pt x="601789" y="428752"/>
                </a:lnTo>
                <a:lnTo>
                  <a:pt x="525741" y="481203"/>
                </a:lnTo>
                <a:close/>
              </a:path>
              <a:path w="1629914" h="625506">
                <a:moveTo>
                  <a:pt x="490038" y="446831"/>
                </a:moveTo>
                <a:lnTo>
                  <a:pt x="490856" y="459181"/>
                </a:lnTo>
                <a:lnTo>
                  <a:pt x="493478" y="472205"/>
                </a:lnTo>
                <a:lnTo>
                  <a:pt x="497903" y="485902"/>
                </a:lnTo>
                <a:lnTo>
                  <a:pt x="503797" y="499179"/>
                </a:lnTo>
                <a:lnTo>
                  <a:pt x="510838" y="510862"/>
                </a:lnTo>
                <a:lnTo>
                  <a:pt x="518917" y="520672"/>
                </a:lnTo>
                <a:lnTo>
                  <a:pt x="528034" y="528607"/>
                </a:lnTo>
                <a:lnTo>
                  <a:pt x="538187" y="534670"/>
                </a:lnTo>
                <a:lnTo>
                  <a:pt x="547509" y="538318"/>
                </a:lnTo>
                <a:lnTo>
                  <a:pt x="559175" y="540733"/>
                </a:lnTo>
                <a:lnTo>
                  <a:pt x="571341" y="540993"/>
                </a:lnTo>
                <a:lnTo>
                  <a:pt x="584009" y="539099"/>
                </a:lnTo>
                <a:lnTo>
                  <a:pt x="597179" y="535051"/>
                </a:lnTo>
                <a:lnTo>
                  <a:pt x="606560" y="530977"/>
                </a:lnTo>
                <a:lnTo>
                  <a:pt x="617964" y="524135"/>
                </a:lnTo>
                <a:lnTo>
                  <a:pt x="627347" y="515968"/>
                </a:lnTo>
                <a:lnTo>
                  <a:pt x="634707" y="506476"/>
                </a:lnTo>
                <a:lnTo>
                  <a:pt x="638199" y="500161"/>
                </a:lnTo>
                <a:lnTo>
                  <a:pt x="642351" y="488666"/>
                </a:lnTo>
                <a:lnTo>
                  <a:pt x="644286" y="476166"/>
                </a:lnTo>
                <a:lnTo>
                  <a:pt x="644004" y="462661"/>
                </a:lnTo>
                <a:lnTo>
                  <a:pt x="616902" y="469392"/>
                </a:lnTo>
                <a:lnTo>
                  <a:pt x="616842" y="474546"/>
                </a:lnTo>
                <a:lnTo>
                  <a:pt x="614875" y="487691"/>
                </a:lnTo>
                <a:lnTo>
                  <a:pt x="610247" y="498348"/>
                </a:lnTo>
                <a:lnTo>
                  <a:pt x="601206" y="508065"/>
                </a:lnTo>
                <a:lnTo>
                  <a:pt x="589483" y="514477"/>
                </a:lnTo>
                <a:lnTo>
                  <a:pt x="577789" y="517424"/>
                </a:lnTo>
                <a:lnTo>
                  <a:pt x="565600" y="517144"/>
                </a:lnTo>
                <a:lnTo>
                  <a:pt x="553681" y="513334"/>
                </a:lnTo>
                <a:lnTo>
                  <a:pt x="550115" y="511401"/>
                </a:lnTo>
                <a:lnTo>
                  <a:pt x="540808" y="504080"/>
                </a:lnTo>
                <a:lnTo>
                  <a:pt x="532684" y="494021"/>
                </a:lnTo>
                <a:lnTo>
                  <a:pt x="525741" y="481203"/>
                </a:lnTo>
                <a:lnTo>
                  <a:pt x="601789" y="428752"/>
                </a:lnTo>
                <a:lnTo>
                  <a:pt x="519303" y="460121"/>
                </a:lnTo>
                <a:lnTo>
                  <a:pt x="516800" y="448056"/>
                </a:lnTo>
                <a:lnTo>
                  <a:pt x="517098" y="435733"/>
                </a:lnTo>
                <a:lnTo>
                  <a:pt x="520560" y="424307"/>
                </a:lnTo>
                <a:lnTo>
                  <a:pt x="524666" y="417174"/>
                </a:lnTo>
                <a:lnTo>
                  <a:pt x="533494" y="408096"/>
                </a:lnTo>
                <a:lnTo>
                  <a:pt x="545172" y="401701"/>
                </a:lnTo>
                <a:lnTo>
                  <a:pt x="549775" y="377509"/>
                </a:lnTo>
                <a:lnTo>
                  <a:pt x="537070" y="381254"/>
                </a:lnTo>
                <a:lnTo>
                  <a:pt x="530083" y="384240"/>
                </a:lnTo>
                <a:lnTo>
                  <a:pt x="518537" y="391008"/>
                </a:lnTo>
                <a:lnTo>
                  <a:pt x="508856" y="399355"/>
                </a:lnTo>
                <a:lnTo>
                  <a:pt x="501042" y="409272"/>
                </a:lnTo>
                <a:lnTo>
                  <a:pt x="495096" y="420751"/>
                </a:lnTo>
                <a:lnTo>
                  <a:pt x="493815" y="424147"/>
                </a:lnTo>
                <a:lnTo>
                  <a:pt x="491024" y="435152"/>
                </a:lnTo>
                <a:lnTo>
                  <a:pt x="490038" y="446831"/>
                </a:lnTo>
                <a:close/>
              </a:path>
              <a:path w="1629914" h="625506">
                <a:moveTo>
                  <a:pt x="688479" y="441579"/>
                </a:moveTo>
                <a:lnTo>
                  <a:pt x="665200" y="454914"/>
                </a:lnTo>
                <a:lnTo>
                  <a:pt x="668395" y="459882"/>
                </a:lnTo>
                <a:lnTo>
                  <a:pt x="677120" y="470322"/>
                </a:lnTo>
                <a:lnTo>
                  <a:pt x="686973" y="478064"/>
                </a:lnTo>
                <a:lnTo>
                  <a:pt x="697953" y="483108"/>
                </a:lnTo>
                <a:lnTo>
                  <a:pt x="707937" y="485122"/>
                </a:lnTo>
                <a:lnTo>
                  <a:pt x="719584" y="485073"/>
                </a:lnTo>
                <a:lnTo>
                  <a:pt x="732403" y="482827"/>
                </a:lnTo>
                <a:lnTo>
                  <a:pt x="746391" y="478409"/>
                </a:lnTo>
                <a:lnTo>
                  <a:pt x="754789" y="474753"/>
                </a:lnTo>
                <a:lnTo>
                  <a:pt x="765848" y="468266"/>
                </a:lnTo>
                <a:lnTo>
                  <a:pt x="775258" y="460502"/>
                </a:lnTo>
                <a:lnTo>
                  <a:pt x="785517" y="447001"/>
                </a:lnTo>
                <a:lnTo>
                  <a:pt x="789825" y="435356"/>
                </a:lnTo>
                <a:lnTo>
                  <a:pt x="790898" y="421015"/>
                </a:lnTo>
                <a:lnTo>
                  <a:pt x="788162" y="408940"/>
                </a:lnTo>
                <a:lnTo>
                  <a:pt x="784910" y="400431"/>
                </a:lnTo>
                <a:lnTo>
                  <a:pt x="780211" y="394081"/>
                </a:lnTo>
                <a:lnTo>
                  <a:pt x="774026" y="389890"/>
                </a:lnTo>
                <a:lnTo>
                  <a:pt x="767854" y="385572"/>
                </a:lnTo>
                <a:lnTo>
                  <a:pt x="760691" y="383286"/>
                </a:lnTo>
                <a:lnTo>
                  <a:pt x="752551" y="382905"/>
                </a:lnTo>
                <a:lnTo>
                  <a:pt x="750371" y="382862"/>
                </a:lnTo>
                <a:lnTo>
                  <a:pt x="740441" y="383085"/>
                </a:lnTo>
                <a:lnTo>
                  <a:pt x="727338" y="383931"/>
                </a:lnTo>
                <a:lnTo>
                  <a:pt x="711060" y="385445"/>
                </a:lnTo>
                <a:lnTo>
                  <a:pt x="697547" y="386715"/>
                </a:lnTo>
                <a:lnTo>
                  <a:pt x="689368" y="387477"/>
                </a:lnTo>
                <a:lnTo>
                  <a:pt x="686511" y="387477"/>
                </a:lnTo>
                <a:lnTo>
                  <a:pt x="681482" y="387350"/>
                </a:lnTo>
                <a:lnTo>
                  <a:pt x="677430" y="386334"/>
                </a:lnTo>
                <a:lnTo>
                  <a:pt x="674369" y="384429"/>
                </a:lnTo>
                <a:lnTo>
                  <a:pt x="671347" y="382651"/>
                </a:lnTo>
                <a:lnTo>
                  <a:pt x="669213" y="380111"/>
                </a:lnTo>
                <a:lnTo>
                  <a:pt x="667981" y="376809"/>
                </a:lnTo>
                <a:lnTo>
                  <a:pt x="666038" y="371729"/>
                </a:lnTo>
                <a:lnTo>
                  <a:pt x="666800" y="366395"/>
                </a:lnTo>
                <a:lnTo>
                  <a:pt x="670267" y="360680"/>
                </a:lnTo>
                <a:lnTo>
                  <a:pt x="679187" y="352185"/>
                </a:lnTo>
                <a:lnTo>
                  <a:pt x="692721" y="345567"/>
                </a:lnTo>
                <a:lnTo>
                  <a:pt x="706543" y="342227"/>
                </a:lnTo>
                <a:lnTo>
                  <a:pt x="717765" y="343408"/>
                </a:lnTo>
                <a:lnTo>
                  <a:pt x="724712" y="345694"/>
                </a:lnTo>
                <a:lnTo>
                  <a:pt x="730199" y="350393"/>
                </a:lnTo>
                <a:lnTo>
                  <a:pt x="734199" y="357505"/>
                </a:lnTo>
                <a:lnTo>
                  <a:pt x="757415" y="344932"/>
                </a:lnTo>
                <a:lnTo>
                  <a:pt x="748905" y="332974"/>
                </a:lnTo>
                <a:lnTo>
                  <a:pt x="740092" y="325247"/>
                </a:lnTo>
                <a:lnTo>
                  <a:pt x="733742" y="321183"/>
                </a:lnTo>
                <a:lnTo>
                  <a:pt x="725563" y="319151"/>
                </a:lnTo>
                <a:lnTo>
                  <a:pt x="715530" y="319151"/>
                </a:lnTo>
                <a:lnTo>
                  <a:pt x="708391" y="319504"/>
                </a:lnTo>
                <a:lnTo>
                  <a:pt x="696080" y="321642"/>
                </a:lnTo>
                <a:lnTo>
                  <a:pt x="683082" y="325755"/>
                </a:lnTo>
                <a:lnTo>
                  <a:pt x="675385" y="328676"/>
                </a:lnTo>
                <a:lnTo>
                  <a:pt x="668553" y="332359"/>
                </a:lnTo>
                <a:lnTo>
                  <a:pt x="662597" y="336931"/>
                </a:lnTo>
                <a:lnTo>
                  <a:pt x="656628" y="341503"/>
                </a:lnTo>
                <a:lnTo>
                  <a:pt x="652246" y="345948"/>
                </a:lnTo>
                <a:lnTo>
                  <a:pt x="649439" y="350266"/>
                </a:lnTo>
                <a:lnTo>
                  <a:pt x="645655" y="355981"/>
                </a:lnTo>
                <a:lnTo>
                  <a:pt x="643331" y="362204"/>
                </a:lnTo>
                <a:lnTo>
                  <a:pt x="642442" y="368935"/>
                </a:lnTo>
                <a:lnTo>
                  <a:pt x="641565" y="375666"/>
                </a:lnTo>
                <a:lnTo>
                  <a:pt x="642378" y="382397"/>
                </a:lnTo>
                <a:lnTo>
                  <a:pt x="644880" y="389001"/>
                </a:lnTo>
                <a:lnTo>
                  <a:pt x="647636" y="396240"/>
                </a:lnTo>
                <a:lnTo>
                  <a:pt x="651979" y="402082"/>
                </a:lnTo>
                <a:lnTo>
                  <a:pt x="657910" y="406654"/>
                </a:lnTo>
                <a:lnTo>
                  <a:pt x="663854" y="411226"/>
                </a:lnTo>
                <a:lnTo>
                  <a:pt x="671017" y="413893"/>
                </a:lnTo>
                <a:lnTo>
                  <a:pt x="679399" y="414655"/>
                </a:lnTo>
                <a:lnTo>
                  <a:pt x="682451" y="414811"/>
                </a:lnTo>
                <a:lnTo>
                  <a:pt x="692603" y="414679"/>
                </a:lnTo>
                <a:lnTo>
                  <a:pt x="705838" y="413773"/>
                </a:lnTo>
                <a:lnTo>
                  <a:pt x="722160" y="412115"/>
                </a:lnTo>
                <a:lnTo>
                  <a:pt x="727447" y="411520"/>
                </a:lnTo>
                <a:lnTo>
                  <a:pt x="742281" y="410418"/>
                </a:lnTo>
                <a:lnTo>
                  <a:pt x="750976" y="410845"/>
                </a:lnTo>
                <a:lnTo>
                  <a:pt x="757123" y="412242"/>
                </a:lnTo>
                <a:lnTo>
                  <a:pt x="761276" y="415798"/>
                </a:lnTo>
                <a:lnTo>
                  <a:pt x="763435" y="421386"/>
                </a:lnTo>
                <a:lnTo>
                  <a:pt x="765822" y="427736"/>
                </a:lnTo>
                <a:lnTo>
                  <a:pt x="765136" y="434340"/>
                </a:lnTo>
                <a:lnTo>
                  <a:pt x="761352" y="441071"/>
                </a:lnTo>
                <a:lnTo>
                  <a:pt x="760024" y="443201"/>
                </a:lnTo>
                <a:lnTo>
                  <a:pt x="751538" y="451280"/>
                </a:lnTo>
                <a:lnTo>
                  <a:pt x="738428" y="457835"/>
                </a:lnTo>
                <a:lnTo>
                  <a:pt x="732644" y="459756"/>
                </a:lnTo>
                <a:lnTo>
                  <a:pt x="719926" y="461737"/>
                </a:lnTo>
                <a:lnTo>
                  <a:pt x="708774" y="459994"/>
                </a:lnTo>
                <a:lnTo>
                  <a:pt x="706964" y="459326"/>
                </a:lnTo>
                <a:lnTo>
                  <a:pt x="696691" y="452574"/>
                </a:lnTo>
                <a:lnTo>
                  <a:pt x="688479" y="441579"/>
                </a:lnTo>
                <a:close/>
              </a:path>
              <a:path w="1629914" h="625506">
                <a:moveTo>
                  <a:pt x="815936" y="210693"/>
                </a:moveTo>
                <a:lnTo>
                  <a:pt x="795909" y="218313"/>
                </a:lnTo>
                <a:lnTo>
                  <a:pt x="816978" y="451739"/>
                </a:lnTo>
                <a:lnTo>
                  <a:pt x="837145" y="443992"/>
                </a:lnTo>
                <a:lnTo>
                  <a:pt x="815936" y="210693"/>
                </a:lnTo>
                <a:close/>
              </a:path>
              <a:path w="1629914" h="625506">
                <a:moveTo>
                  <a:pt x="876566" y="226314"/>
                </a:moveTo>
                <a:lnTo>
                  <a:pt x="1001547" y="377571"/>
                </a:lnTo>
                <a:lnTo>
                  <a:pt x="1025931" y="368300"/>
                </a:lnTo>
                <a:lnTo>
                  <a:pt x="1020216" y="175006"/>
                </a:lnTo>
                <a:lnTo>
                  <a:pt x="1085113" y="345694"/>
                </a:lnTo>
                <a:lnTo>
                  <a:pt x="1111148" y="335788"/>
                </a:lnTo>
                <a:lnTo>
                  <a:pt x="1033678" y="131953"/>
                </a:lnTo>
                <a:lnTo>
                  <a:pt x="997356" y="145669"/>
                </a:lnTo>
                <a:lnTo>
                  <a:pt x="1002436" y="306197"/>
                </a:lnTo>
                <a:lnTo>
                  <a:pt x="1002939" y="320193"/>
                </a:lnTo>
                <a:lnTo>
                  <a:pt x="1003527" y="332997"/>
                </a:lnTo>
                <a:lnTo>
                  <a:pt x="1004087" y="343027"/>
                </a:lnTo>
                <a:lnTo>
                  <a:pt x="1000141" y="337969"/>
                </a:lnTo>
                <a:lnTo>
                  <a:pt x="992541" y="328464"/>
                </a:lnTo>
                <a:lnTo>
                  <a:pt x="982878" y="316484"/>
                </a:lnTo>
                <a:lnTo>
                  <a:pt x="879640" y="190500"/>
                </a:lnTo>
                <a:lnTo>
                  <a:pt x="839025" y="205867"/>
                </a:lnTo>
                <a:lnTo>
                  <a:pt x="916571" y="409829"/>
                </a:lnTo>
                <a:lnTo>
                  <a:pt x="942581" y="399923"/>
                </a:lnTo>
                <a:lnTo>
                  <a:pt x="876566" y="226314"/>
                </a:lnTo>
                <a:close/>
              </a:path>
              <a:path w="1629914" h="625506">
                <a:moveTo>
                  <a:pt x="1153957" y="265117"/>
                </a:moveTo>
                <a:lnTo>
                  <a:pt x="1146666" y="253996"/>
                </a:lnTo>
                <a:lnTo>
                  <a:pt x="1140358" y="240157"/>
                </a:lnTo>
                <a:lnTo>
                  <a:pt x="1145600" y="294074"/>
                </a:lnTo>
                <a:lnTo>
                  <a:pt x="1155598" y="299974"/>
                </a:lnTo>
                <a:lnTo>
                  <a:pt x="1163986" y="303297"/>
                </a:lnTo>
                <a:lnTo>
                  <a:pt x="1175749" y="305952"/>
                </a:lnTo>
                <a:lnTo>
                  <a:pt x="1187908" y="306441"/>
                </a:lnTo>
                <a:lnTo>
                  <a:pt x="1200455" y="304749"/>
                </a:lnTo>
                <a:lnTo>
                  <a:pt x="1213383" y="300863"/>
                </a:lnTo>
                <a:lnTo>
                  <a:pt x="1205509" y="280289"/>
                </a:lnTo>
                <a:lnTo>
                  <a:pt x="1205217" y="280397"/>
                </a:lnTo>
                <a:lnTo>
                  <a:pt x="1192872" y="283183"/>
                </a:lnTo>
                <a:lnTo>
                  <a:pt x="1180778" y="282385"/>
                </a:lnTo>
                <a:lnTo>
                  <a:pt x="1168933" y="278003"/>
                </a:lnTo>
                <a:lnTo>
                  <a:pt x="1162233" y="273535"/>
                </a:lnTo>
                <a:lnTo>
                  <a:pt x="1153957" y="265117"/>
                </a:lnTo>
                <a:close/>
              </a:path>
              <a:path w="1629914" h="625506">
                <a:moveTo>
                  <a:pt x="1257198" y="46863"/>
                </a:moveTo>
                <a:lnTo>
                  <a:pt x="1232052" y="56388"/>
                </a:lnTo>
                <a:lnTo>
                  <a:pt x="1309649" y="260350"/>
                </a:lnTo>
                <a:lnTo>
                  <a:pt x="1334668" y="250825"/>
                </a:lnTo>
                <a:lnTo>
                  <a:pt x="1257198" y="46863"/>
                </a:lnTo>
                <a:close/>
              </a:path>
              <a:path w="1629914" h="625506">
                <a:moveTo>
                  <a:pt x="1329056" y="127816"/>
                </a:moveTo>
                <a:lnTo>
                  <a:pt x="1329868" y="140164"/>
                </a:lnTo>
                <a:lnTo>
                  <a:pt x="1332499" y="153184"/>
                </a:lnTo>
                <a:lnTo>
                  <a:pt x="1336954" y="166878"/>
                </a:lnTo>
                <a:lnTo>
                  <a:pt x="1342838" y="180142"/>
                </a:lnTo>
                <a:lnTo>
                  <a:pt x="1349861" y="191830"/>
                </a:lnTo>
                <a:lnTo>
                  <a:pt x="1357923" y="201643"/>
                </a:lnTo>
                <a:lnTo>
                  <a:pt x="1367037" y="209582"/>
                </a:lnTo>
                <a:lnTo>
                  <a:pt x="1377213" y="215646"/>
                </a:lnTo>
                <a:lnTo>
                  <a:pt x="1386508" y="219280"/>
                </a:lnTo>
                <a:lnTo>
                  <a:pt x="1398179" y="221705"/>
                </a:lnTo>
                <a:lnTo>
                  <a:pt x="1410332" y="221971"/>
                </a:lnTo>
                <a:lnTo>
                  <a:pt x="1422982" y="220078"/>
                </a:lnTo>
                <a:lnTo>
                  <a:pt x="1436141" y="216027"/>
                </a:lnTo>
                <a:lnTo>
                  <a:pt x="1445610" y="211933"/>
                </a:lnTo>
                <a:lnTo>
                  <a:pt x="1457018" y="205095"/>
                </a:lnTo>
                <a:lnTo>
                  <a:pt x="1466382" y="196935"/>
                </a:lnTo>
                <a:lnTo>
                  <a:pt x="1473733" y="187452"/>
                </a:lnTo>
                <a:lnTo>
                  <a:pt x="1477221" y="181095"/>
                </a:lnTo>
                <a:lnTo>
                  <a:pt x="1481365" y="169555"/>
                </a:lnTo>
                <a:lnTo>
                  <a:pt x="1483287" y="157069"/>
                </a:lnTo>
                <a:lnTo>
                  <a:pt x="1483004" y="143637"/>
                </a:lnTo>
                <a:lnTo>
                  <a:pt x="1455953" y="150241"/>
                </a:lnTo>
                <a:lnTo>
                  <a:pt x="1455898" y="155473"/>
                </a:lnTo>
                <a:lnTo>
                  <a:pt x="1453900" y="168645"/>
                </a:lnTo>
                <a:lnTo>
                  <a:pt x="1449222" y="179197"/>
                </a:lnTo>
                <a:lnTo>
                  <a:pt x="1440221" y="189035"/>
                </a:lnTo>
                <a:lnTo>
                  <a:pt x="1428521" y="195453"/>
                </a:lnTo>
                <a:lnTo>
                  <a:pt x="1416801" y="198400"/>
                </a:lnTo>
                <a:lnTo>
                  <a:pt x="1404622" y="198081"/>
                </a:lnTo>
                <a:lnTo>
                  <a:pt x="1392707" y="194183"/>
                </a:lnTo>
                <a:lnTo>
                  <a:pt x="1389202" y="192326"/>
                </a:lnTo>
                <a:lnTo>
                  <a:pt x="1379865" y="185068"/>
                </a:lnTo>
                <a:lnTo>
                  <a:pt x="1371727" y="175019"/>
                </a:lnTo>
                <a:lnTo>
                  <a:pt x="1364767" y="162179"/>
                </a:lnTo>
                <a:lnTo>
                  <a:pt x="1440840" y="109728"/>
                </a:lnTo>
                <a:lnTo>
                  <a:pt x="1358290" y="141097"/>
                </a:lnTo>
                <a:lnTo>
                  <a:pt x="1355806" y="129030"/>
                </a:lnTo>
                <a:lnTo>
                  <a:pt x="1356128" y="116708"/>
                </a:lnTo>
                <a:lnTo>
                  <a:pt x="1359560" y="105283"/>
                </a:lnTo>
                <a:lnTo>
                  <a:pt x="1363685" y="98121"/>
                </a:lnTo>
                <a:lnTo>
                  <a:pt x="1372499" y="89012"/>
                </a:lnTo>
                <a:lnTo>
                  <a:pt x="1384198" y="82677"/>
                </a:lnTo>
                <a:lnTo>
                  <a:pt x="1388779" y="58440"/>
                </a:lnTo>
                <a:lnTo>
                  <a:pt x="1376070" y="62230"/>
                </a:lnTo>
                <a:lnTo>
                  <a:pt x="1369144" y="65192"/>
                </a:lnTo>
                <a:lnTo>
                  <a:pt x="1357593" y="71937"/>
                </a:lnTo>
                <a:lnTo>
                  <a:pt x="1347896" y="80263"/>
                </a:lnTo>
                <a:lnTo>
                  <a:pt x="1340077" y="90188"/>
                </a:lnTo>
                <a:lnTo>
                  <a:pt x="1334160" y="101727"/>
                </a:lnTo>
                <a:lnTo>
                  <a:pt x="1332867" y="105136"/>
                </a:lnTo>
                <a:lnTo>
                  <a:pt x="1330057" y="116140"/>
                </a:lnTo>
                <a:lnTo>
                  <a:pt x="1329056" y="127816"/>
                </a:lnTo>
                <a:close/>
              </a:path>
              <a:path w="1629914" h="625506">
                <a:moveTo>
                  <a:pt x="1466356" y="99527"/>
                </a:moveTo>
                <a:lnTo>
                  <a:pt x="1459308" y="87849"/>
                </a:lnTo>
                <a:lnTo>
                  <a:pt x="1451266" y="78036"/>
                </a:lnTo>
                <a:lnTo>
                  <a:pt x="1442232" y="70089"/>
                </a:lnTo>
                <a:lnTo>
                  <a:pt x="1432204" y="64008"/>
                </a:lnTo>
                <a:lnTo>
                  <a:pt x="1425055" y="60924"/>
                </a:lnTo>
                <a:lnTo>
                  <a:pt x="1413264" y="57795"/>
                </a:lnTo>
                <a:lnTo>
                  <a:pt x="1401175" y="56964"/>
                </a:lnTo>
                <a:lnTo>
                  <a:pt x="1388779" y="58440"/>
                </a:lnTo>
                <a:lnTo>
                  <a:pt x="1384198" y="82677"/>
                </a:lnTo>
                <a:lnTo>
                  <a:pt x="1384686" y="82494"/>
                </a:lnTo>
                <a:lnTo>
                  <a:pt x="1397045" y="79731"/>
                </a:lnTo>
                <a:lnTo>
                  <a:pt x="1409075" y="80681"/>
                </a:lnTo>
                <a:lnTo>
                  <a:pt x="1420774" y="85344"/>
                </a:lnTo>
                <a:lnTo>
                  <a:pt x="1425084" y="88256"/>
                </a:lnTo>
                <a:lnTo>
                  <a:pt x="1433368" y="97081"/>
                </a:lnTo>
                <a:lnTo>
                  <a:pt x="1440840" y="109728"/>
                </a:lnTo>
                <a:lnTo>
                  <a:pt x="1364767" y="162179"/>
                </a:lnTo>
                <a:lnTo>
                  <a:pt x="1474876" y="120269"/>
                </a:lnTo>
                <a:lnTo>
                  <a:pt x="1473860" y="117348"/>
                </a:lnTo>
                <a:lnTo>
                  <a:pt x="1472412" y="113071"/>
                </a:lnTo>
                <a:lnTo>
                  <a:pt x="1466356" y="99527"/>
                </a:lnTo>
                <a:close/>
              </a:path>
              <a:path w="1629914" h="625506">
                <a:moveTo>
                  <a:pt x="1496974" y="87630"/>
                </a:moveTo>
                <a:lnTo>
                  <a:pt x="1502816" y="92202"/>
                </a:lnTo>
                <a:lnTo>
                  <a:pt x="1510055" y="94869"/>
                </a:lnTo>
                <a:lnTo>
                  <a:pt x="1518437" y="95504"/>
                </a:lnTo>
                <a:lnTo>
                  <a:pt x="1521518" y="95700"/>
                </a:lnTo>
                <a:lnTo>
                  <a:pt x="1531663" y="95627"/>
                </a:lnTo>
                <a:lnTo>
                  <a:pt x="1544896" y="94744"/>
                </a:lnTo>
                <a:lnTo>
                  <a:pt x="1561236" y="93091"/>
                </a:lnTo>
                <a:lnTo>
                  <a:pt x="1566516" y="92494"/>
                </a:lnTo>
                <a:lnTo>
                  <a:pt x="1581329" y="91394"/>
                </a:lnTo>
                <a:lnTo>
                  <a:pt x="1590065" y="91821"/>
                </a:lnTo>
                <a:lnTo>
                  <a:pt x="1596161" y="93218"/>
                </a:lnTo>
                <a:lnTo>
                  <a:pt x="1600352" y="96774"/>
                </a:lnTo>
                <a:lnTo>
                  <a:pt x="1602511" y="102362"/>
                </a:lnTo>
                <a:lnTo>
                  <a:pt x="1604797" y="108712"/>
                </a:lnTo>
                <a:lnTo>
                  <a:pt x="1604162" y="115189"/>
                </a:lnTo>
                <a:lnTo>
                  <a:pt x="1600352" y="122047"/>
                </a:lnTo>
                <a:lnTo>
                  <a:pt x="1590560" y="132148"/>
                </a:lnTo>
                <a:lnTo>
                  <a:pt x="1577492" y="138811"/>
                </a:lnTo>
                <a:lnTo>
                  <a:pt x="1571641" y="140747"/>
                </a:lnTo>
                <a:lnTo>
                  <a:pt x="1558929" y="142713"/>
                </a:lnTo>
                <a:lnTo>
                  <a:pt x="1547774" y="140970"/>
                </a:lnTo>
                <a:lnTo>
                  <a:pt x="1545946" y="140295"/>
                </a:lnTo>
                <a:lnTo>
                  <a:pt x="1535681" y="133543"/>
                </a:lnTo>
                <a:lnTo>
                  <a:pt x="1527454" y="122555"/>
                </a:lnTo>
                <a:lnTo>
                  <a:pt x="1504213" y="135890"/>
                </a:lnTo>
                <a:lnTo>
                  <a:pt x="1507422" y="140866"/>
                </a:lnTo>
                <a:lnTo>
                  <a:pt x="1516156" y="151302"/>
                </a:lnTo>
                <a:lnTo>
                  <a:pt x="1526008" y="159041"/>
                </a:lnTo>
                <a:lnTo>
                  <a:pt x="1536979" y="164084"/>
                </a:lnTo>
                <a:lnTo>
                  <a:pt x="1546875" y="166038"/>
                </a:lnTo>
                <a:lnTo>
                  <a:pt x="1558528" y="166006"/>
                </a:lnTo>
                <a:lnTo>
                  <a:pt x="1571359" y="163793"/>
                </a:lnTo>
                <a:lnTo>
                  <a:pt x="1585366" y="159385"/>
                </a:lnTo>
                <a:lnTo>
                  <a:pt x="1593856" y="155703"/>
                </a:lnTo>
                <a:lnTo>
                  <a:pt x="1604890" y="149227"/>
                </a:lnTo>
                <a:lnTo>
                  <a:pt x="1614322" y="141478"/>
                </a:lnTo>
                <a:lnTo>
                  <a:pt x="1624526" y="127900"/>
                </a:lnTo>
                <a:lnTo>
                  <a:pt x="1628800" y="116332"/>
                </a:lnTo>
                <a:lnTo>
                  <a:pt x="1629914" y="101972"/>
                </a:lnTo>
                <a:lnTo>
                  <a:pt x="1627149" y="89916"/>
                </a:lnTo>
                <a:lnTo>
                  <a:pt x="1623974" y="81407"/>
                </a:lnTo>
                <a:lnTo>
                  <a:pt x="1619275" y="75057"/>
                </a:lnTo>
                <a:lnTo>
                  <a:pt x="1613052" y="70739"/>
                </a:lnTo>
                <a:lnTo>
                  <a:pt x="1606829" y="66548"/>
                </a:lnTo>
                <a:lnTo>
                  <a:pt x="1599717" y="64262"/>
                </a:lnTo>
                <a:lnTo>
                  <a:pt x="1591589" y="63881"/>
                </a:lnTo>
                <a:lnTo>
                  <a:pt x="1589392" y="63838"/>
                </a:lnTo>
                <a:lnTo>
                  <a:pt x="1579471" y="64062"/>
                </a:lnTo>
                <a:lnTo>
                  <a:pt x="1566360" y="64908"/>
                </a:lnTo>
                <a:lnTo>
                  <a:pt x="1550060" y="66421"/>
                </a:lnTo>
                <a:lnTo>
                  <a:pt x="1536598" y="67691"/>
                </a:lnTo>
                <a:lnTo>
                  <a:pt x="1528343" y="68326"/>
                </a:lnTo>
                <a:lnTo>
                  <a:pt x="1520469" y="68326"/>
                </a:lnTo>
                <a:lnTo>
                  <a:pt x="1516405" y="67310"/>
                </a:lnTo>
                <a:lnTo>
                  <a:pt x="1513357" y="65405"/>
                </a:lnTo>
                <a:lnTo>
                  <a:pt x="1510309" y="63627"/>
                </a:lnTo>
                <a:lnTo>
                  <a:pt x="1508277" y="61087"/>
                </a:lnTo>
                <a:lnTo>
                  <a:pt x="1507007" y="57785"/>
                </a:lnTo>
                <a:lnTo>
                  <a:pt x="1505102" y="52705"/>
                </a:lnTo>
                <a:lnTo>
                  <a:pt x="1505864" y="47244"/>
                </a:lnTo>
                <a:lnTo>
                  <a:pt x="1509293" y="41656"/>
                </a:lnTo>
                <a:lnTo>
                  <a:pt x="1518196" y="33156"/>
                </a:lnTo>
                <a:lnTo>
                  <a:pt x="1531772" y="26543"/>
                </a:lnTo>
                <a:lnTo>
                  <a:pt x="1545527" y="23204"/>
                </a:lnTo>
                <a:lnTo>
                  <a:pt x="1556791" y="24384"/>
                </a:lnTo>
                <a:lnTo>
                  <a:pt x="1563776" y="26543"/>
                </a:lnTo>
                <a:lnTo>
                  <a:pt x="1569237" y="31369"/>
                </a:lnTo>
                <a:lnTo>
                  <a:pt x="1573174" y="38481"/>
                </a:lnTo>
                <a:lnTo>
                  <a:pt x="1596415" y="25908"/>
                </a:lnTo>
                <a:lnTo>
                  <a:pt x="1587948" y="13962"/>
                </a:lnTo>
                <a:lnTo>
                  <a:pt x="1579143" y="6223"/>
                </a:lnTo>
                <a:lnTo>
                  <a:pt x="1568199" y="1633"/>
                </a:lnTo>
                <a:lnTo>
                  <a:pt x="1554505" y="0"/>
                </a:lnTo>
                <a:lnTo>
                  <a:pt x="1547414" y="364"/>
                </a:lnTo>
                <a:lnTo>
                  <a:pt x="1535105" y="2540"/>
                </a:lnTo>
                <a:lnTo>
                  <a:pt x="1522120" y="6604"/>
                </a:lnTo>
                <a:lnTo>
                  <a:pt x="1514373" y="9525"/>
                </a:lnTo>
                <a:lnTo>
                  <a:pt x="1507642" y="13335"/>
                </a:lnTo>
                <a:lnTo>
                  <a:pt x="1501673" y="17907"/>
                </a:lnTo>
                <a:lnTo>
                  <a:pt x="1495704" y="22479"/>
                </a:lnTo>
                <a:lnTo>
                  <a:pt x="1491259" y="26924"/>
                </a:lnTo>
                <a:lnTo>
                  <a:pt x="1488465" y="31242"/>
                </a:lnTo>
                <a:lnTo>
                  <a:pt x="1484655" y="36957"/>
                </a:lnTo>
                <a:lnTo>
                  <a:pt x="1482369" y="43180"/>
                </a:lnTo>
                <a:lnTo>
                  <a:pt x="1481480" y="49911"/>
                </a:lnTo>
                <a:lnTo>
                  <a:pt x="1480591" y="56642"/>
                </a:lnTo>
                <a:lnTo>
                  <a:pt x="1481353" y="63373"/>
                </a:lnTo>
                <a:lnTo>
                  <a:pt x="1483893" y="69850"/>
                </a:lnTo>
                <a:lnTo>
                  <a:pt x="1486687" y="77089"/>
                </a:lnTo>
                <a:lnTo>
                  <a:pt x="1491005" y="83058"/>
                </a:lnTo>
                <a:lnTo>
                  <a:pt x="1496974" y="87630"/>
                </a:lnTo>
                <a:close/>
              </a:path>
              <a:path w="1629914" h="625506">
                <a:moveTo>
                  <a:pt x="1140358" y="240157"/>
                </a:moveTo>
                <a:lnTo>
                  <a:pt x="1136502" y="228085"/>
                </a:lnTo>
                <a:lnTo>
                  <a:pt x="1134166" y="215089"/>
                </a:lnTo>
                <a:lnTo>
                  <a:pt x="1134219" y="203403"/>
                </a:lnTo>
                <a:lnTo>
                  <a:pt x="1136675" y="193040"/>
                </a:lnTo>
                <a:lnTo>
                  <a:pt x="1142071" y="182657"/>
                </a:lnTo>
                <a:lnTo>
                  <a:pt x="1150867" y="173512"/>
                </a:lnTo>
                <a:lnTo>
                  <a:pt x="1162456" y="167132"/>
                </a:lnTo>
                <a:lnTo>
                  <a:pt x="1174783" y="164252"/>
                </a:lnTo>
                <a:lnTo>
                  <a:pt x="1186879" y="165059"/>
                </a:lnTo>
                <a:lnTo>
                  <a:pt x="1198778" y="169545"/>
                </a:lnTo>
                <a:lnTo>
                  <a:pt x="1204917" y="173440"/>
                </a:lnTo>
                <a:lnTo>
                  <a:pt x="1213424" y="181657"/>
                </a:lnTo>
                <a:lnTo>
                  <a:pt x="1220812" y="192588"/>
                </a:lnTo>
                <a:lnTo>
                  <a:pt x="1227099" y="206248"/>
                </a:lnTo>
                <a:lnTo>
                  <a:pt x="1231282" y="219367"/>
                </a:lnTo>
                <a:lnTo>
                  <a:pt x="1233565" y="232334"/>
                </a:lnTo>
                <a:lnTo>
                  <a:pt x="1233517" y="243963"/>
                </a:lnTo>
                <a:lnTo>
                  <a:pt x="1231163" y="254254"/>
                </a:lnTo>
                <a:lnTo>
                  <a:pt x="1225795" y="264665"/>
                </a:lnTo>
                <a:lnTo>
                  <a:pt x="1217062" y="273873"/>
                </a:lnTo>
                <a:lnTo>
                  <a:pt x="1205509" y="280289"/>
                </a:lnTo>
                <a:lnTo>
                  <a:pt x="1213383" y="300863"/>
                </a:lnTo>
                <a:lnTo>
                  <a:pt x="1226212" y="294653"/>
                </a:lnTo>
                <a:lnTo>
                  <a:pt x="1236554" y="287278"/>
                </a:lnTo>
                <a:lnTo>
                  <a:pt x="1245514" y="278257"/>
                </a:lnTo>
                <a:lnTo>
                  <a:pt x="1252966" y="267590"/>
                </a:lnTo>
                <a:lnTo>
                  <a:pt x="1258045" y="255940"/>
                </a:lnTo>
                <a:lnTo>
                  <a:pt x="1260754" y="243332"/>
                </a:lnTo>
                <a:lnTo>
                  <a:pt x="1261169" y="233786"/>
                </a:lnTo>
                <a:lnTo>
                  <a:pt x="1259938" y="222103"/>
                </a:lnTo>
                <a:lnTo>
                  <a:pt x="1256955" y="209245"/>
                </a:lnTo>
                <a:lnTo>
                  <a:pt x="1252245" y="195199"/>
                </a:lnTo>
                <a:lnTo>
                  <a:pt x="1246790" y="182885"/>
                </a:lnTo>
                <a:lnTo>
                  <a:pt x="1239765" y="171234"/>
                </a:lnTo>
                <a:lnTo>
                  <a:pt x="1231619" y="161436"/>
                </a:lnTo>
                <a:lnTo>
                  <a:pt x="1222357" y="153503"/>
                </a:lnTo>
                <a:lnTo>
                  <a:pt x="1211986" y="147447"/>
                </a:lnTo>
                <a:lnTo>
                  <a:pt x="1203869" y="144224"/>
                </a:lnTo>
                <a:lnTo>
                  <a:pt x="1192038" y="141494"/>
                </a:lnTo>
                <a:lnTo>
                  <a:pt x="1179875" y="140947"/>
                </a:lnTo>
                <a:lnTo>
                  <a:pt x="1167387" y="142590"/>
                </a:lnTo>
                <a:lnTo>
                  <a:pt x="1154582" y="146431"/>
                </a:lnTo>
                <a:lnTo>
                  <a:pt x="1140506" y="153240"/>
                </a:lnTo>
                <a:lnTo>
                  <a:pt x="1130106" y="160785"/>
                </a:lnTo>
                <a:lnTo>
                  <a:pt x="1121386" y="169857"/>
                </a:lnTo>
                <a:lnTo>
                  <a:pt x="1114323" y="180467"/>
                </a:lnTo>
                <a:lnTo>
                  <a:pt x="1111018" y="187704"/>
                </a:lnTo>
                <a:lnTo>
                  <a:pt x="1107966" y="198604"/>
                </a:lnTo>
                <a:lnTo>
                  <a:pt x="1106809" y="210286"/>
                </a:lnTo>
                <a:lnTo>
                  <a:pt x="1107546" y="222740"/>
                </a:lnTo>
                <a:lnTo>
                  <a:pt x="1110178" y="235959"/>
                </a:lnTo>
                <a:lnTo>
                  <a:pt x="1114704" y="249936"/>
                </a:lnTo>
                <a:lnTo>
                  <a:pt x="1121375" y="264841"/>
                </a:lnTo>
                <a:lnTo>
                  <a:pt x="1128494" y="276514"/>
                </a:lnTo>
                <a:lnTo>
                  <a:pt x="1136567" y="286256"/>
                </a:lnTo>
                <a:lnTo>
                  <a:pt x="1145600" y="294074"/>
                </a:lnTo>
                <a:lnTo>
                  <a:pt x="1140358" y="240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13092" y="5209031"/>
            <a:ext cx="1918716" cy="16489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62342" y="5473827"/>
            <a:ext cx="1214119" cy="1089761"/>
          </a:xfrm>
          <a:custGeom>
            <a:avLst/>
            <a:gdLst/>
            <a:ahLst/>
            <a:cxnLst/>
            <a:rect l="l" t="t" r="r" b="b"/>
            <a:pathLst>
              <a:path w="1214119" h="1089761">
                <a:moveTo>
                  <a:pt x="380746" y="474116"/>
                </a:moveTo>
                <a:lnTo>
                  <a:pt x="384175" y="470014"/>
                </a:lnTo>
                <a:lnTo>
                  <a:pt x="378840" y="465480"/>
                </a:lnTo>
                <a:lnTo>
                  <a:pt x="375538" y="461835"/>
                </a:lnTo>
                <a:lnTo>
                  <a:pt x="374523" y="459079"/>
                </a:lnTo>
                <a:lnTo>
                  <a:pt x="373506" y="456323"/>
                </a:lnTo>
                <a:lnTo>
                  <a:pt x="373379" y="453478"/>
                </a:lnTo>
                <a:lnTo>
                  <a:pt x="374268" y="450557"/>
                </a:lnTo>
                <a:lnTo>
                  <a:pt x="375030" y="447624"/>
                </a:lnTo>
                <a:lnTo>
                  <a:pt x="378205" y="442899"/>
                </a:lnTo>
                <a:lnTo>
                  <a:pt x="383666" y="436359"/>
                </a:lnTo>
                <a:lnTo>
                  <a:pt x="499872" y="297840"/>
                </a:lnTo>
                <a:lnTo>
                  <a:pt x="494791" y="293535"/>
                </a:lnTo>
                <a:lnTo>
                  <a:pt x="453008" y="280187"/>
                </a:lnTo>
                <a:lnTo>
                  <a:pt x="451611" y="285800"/>
                </a:lnTo>
                <a:lnTo>
                  <a:pt x="455549" y="287134"/>
                </a:lnTo>
                <a:lnTo>
                  <a:pt x="458597" y="288632"/>
                </a:lnTo>
                <a:lnTo>
                  <a:pt x="460628" y="290296"/>
                </a:lnTo>
                <a:lnTo>
                  <a:pt x="463550" y="293573"/>
                </a:lnTo>
                <a:lnTo>
                  <a:pt x="464184" y="297535"/>
                </a:lnTo>
                <a:lnTo>
                  <a:pt x="463550" y="300088"/>
                </a:lnTo>
                <a:lnTo>
                  <a:pt x="461119" y="304359"/>
                </a:lnTo>
                <a:lnTo>
                  <a:pt x="455226" y="312391"/>
                </a:lnTo>
                <a:lnTo>
                  <a:pt x="444373" y="325628"/>
                </a:lnTo>
                <a:lnTo>
                  <a:pt x="364743" y="420484"/>
                </a:lnTo>
                <a:lnTo>
                  <a:pt x="359409" y="426935"/>
                </a:lnTo>
                <a:lnTo>
                  <a:pt x="355218" y="430898"/>
                </a:lnTo>
                <a:lnTo>
                  <a:pt x="352298" y="432346"/>
                </a:lnTo>
                <a:lnTo>
                  <a:pt x="349376" y="433793"/>
                </a:lnTo>
                <a:lnTo>
                  <a:pt x="346582" y="434289"/>
                </a:lnTo>
                <a:lnTo>
                  <a:pt x="344042" y="433806"/>
                </a:lnTo>
                <a:lnTo>
                  <a:pt x="341502" y="433324"/>
                </a:lnTo>
                <a:lnTo>
                  <a:pt x="337819" y="431076"/>
                </a:lnTo>
                <a:lnTo>
                  <a:pt x="332993" y="427062"/>
                </a:lnTo>
                <a:lnTo>
                  <a:pt x="329564" y="431165"/>
                </a:lnTo>
                <a:lnTo>
                  <a:pt x="380746" y="474116"/>
                </a:lnTo>
                <a:close/>
              </a:path>
              <a:path w="1214119" h="1089761">
                <a:moveTo>
                  <a:pt x="533273" y="418668"/>
                </a:moveTo>
                <a:lnTo>
                  <a:pt x="522638" y="411323"/>
                </a:lnTo>
                <a:lnTo>
                  <a:pt x="511168" y="406497"/>
                </a:lnTo>
                <a:lnTo>
                  <a:pt x="499003" y="404297"/>
                </a:lnTo>
                <a:lnTo>
                  <a:pt x="486155" y="404723"/>
                </a:lnTo>
                <a:lnTo>
                  <a:pt x="480164" y="405828"/>
                </a:lnTo>
                <a:lnTo>
                  <a:pt x="471042" y="427697"/>
                </a:lnTo>
                <a:lnTo>
                  <a:pt x="474173" y="424843"/>
                </a:lnTo>
                <a:lnTo>
                  <a:pt x="485344" y="417603"/>
                </a:lnTo>
                <a:lnTo>
                  <a:pt x="496950" y="414553"/>
                </a:lnTo>
                <a:lnTo>
                  <a:pt x="506094" y="413829"/>
                </a:lnTo>
                <a:lnTo>
                  <a:pt x="513714" y="416115"/>
                </a:lnTo>
                <a:lnTo>
                  <a:pt x="520064" y="421411"/>
                </a:lnTo>
                <a:lnTo>
                  <a:pt x="524128" y="424853"/>
                </a:lnTo>
                <a:lnTo>
                  <a:pt x="527050" y="429374"/>
                </a:lnTo>
                <a:lnTo>
                  <a:pt x="528827" y="434962"/>
                </a:lnTo>
                <a:lnTo>
                  <a:pt x="530478" y="440550"/>
                </a:lnTo>
                <a:lnTo>
                  <a:pt x="530605" y="446265"/>
                </a:lnTo>
                <a:lnTo>
                  <a:pt x="537717" y="494868"/>
                </a:lnTo>
                <a:lnTo>
                  <a:pt x="541614" y="489826"/>
                </a:lnTo>
                <a:lnTo>
                  <a:pt x="548211" y="478314"/>
                </a:lnTo>
                <a:lnTo>
                  <a:pt x="551829" y="466520"/>
                </a:lnTo>
                <a:lnTo>
                  <a:pt x="552450" y="454444"/>
                </a:lnTo>
                <a:lnTo>
                  <a:pt x="552180" y="451885"/>
                </a:lnTo>
                <a:lnTo>
                  <a:pt x="548972" y="439582"/>
                </a:lnTo>
                <a:lnTo>
                  <a:pt x="542677" y="428510"/>
                </a:lnTo>
                <a:lnTo>
                  <a:pt x="533273" y="418668"/>
                </a:lnTo>
                <a:close/>
              </a:path>
              <a:path w="1214119" h="1089761">
                <a:moveTo>
                  <a:pt x="450759" y="457753"/>
                </a:moveTo>
                <a:lnTo>
                  <a:pt x="456892" y="446058"/>
                </a:lnTo>
                <a:lnTo>
                  <a:pt x="465581" y="434314"/>
                </a:lnTo>
                <a:lnTo>
                  <a:pt x="537717" y="494868"/>
                </a:lnTo>
                <a:lnTo>
                  <a:pt x="530605" y="446265"/>
                </a:lnTo>
                <a:lnTo>
                  <a:pt x="528954" y="452120"/>
                </a:lnTo>
                <a:lnTo>
                  <a:pt x="527811" y="455879"/>
                </a:lnTo>
                <a:lnTo>
                  <a:pt x="524636" y="461264"/>
                </a:lnTo>
                <a:lnTo>
                  <a:pt x="519429" y="468261"/>
                </a:lnTo>
                <a:lnTo>
                  <a:pt x="471042" y="427697"/>
                </a:lnTo>
                <a:lnTo>
                  <a:pt x="480164" y="405828"/>
                </a:lnTo>
                <a:lnTo>
                  <a:pt x="468910" y="409690"/>
                </a:lnTo>
                <a:lnTo>
                  <a:pt x="458030" y="415837"/>
                </a:lnTo>
                <a:lnTo>
                  <a:pt x="447522" y="424269"/>
                </a:lnTo>
                <a:lnTo>
                  <a:pt x="437387" y="434987"/>
                </a:lnTo>
                <a:lnTo>
                  <a:pt x="434417" y="438675"/>
                </a:lnTo>
                <a:lnTo>
                  <a:pt x="426722" y="450222"/>
                </a:lnTo>
                <a:lnTo>
                  <a:pt x="421365" y="461894"/>
                </a:lnTo>
                <a:lnTo>
                  <a:pt x="418355" y="473690"/>
                </a:lnTo>
                <a:lnTo>
                  <a:pt x="417702" y="485609"/>
                </a:lnTo>
                <a:lnTo>
                  <a:pt x="418643" y="494381"/>
                </a:lnTo>
                <a:lnTo>
                  <a:pt x="422297" y="506877"/>
                </a:lnTo>
                <a:lnTo>
                  <a:pt x="428624" y="517847"/>
                </a:lnTo>
                <a:lnTo>
                  <a:pt x="437641" y="527291"/>
                </a:lnTo>
                <a:lnTo>
                  <a:pt x="441346" y="530155"/>
                </a:lnTo>
                <a:lnTo>
                  <a:pt x="452438" y="536142"/>
                </a:lnTo>
                <a:lnTo>
                  <a:pt x="464411" y="538981"/>
                </a:lnTo>
                <a:lnTo>
                  <a:pt x="477265" y="538670"/>
                </a:lnTo>
                <a:lnTo>
                  <a:pt x="480660" y="538120"/>
                </a:lnTo>
                <a:lnTo>
                  <a:pt x="493400" y="534688"/>
                </a:lnTo>
                <a:lnTo>
                  <a:pt x="504841" y="529277"/>
                </a:lnTo>
                <a:lnTo>
                  <a:pt x="514984" y="521893"/>
                </a:lnTo>
                <a:lnTo>
                  <a:pt x="513460" y="516648"/>
                </a:lnTo>
                <a:lnTo>
                  <a:pt x="507985" y="519503"/>
                </a:lnTo>
                <a:lnTo>
                  <a:pt x="495502" y="524152"/>
                </a:lnTo>
                <a:lnTo>
                  <a:pt x="484504" y="525310"/>
                </a:lnTo>
                <a:lnTo>
                  <a:pt x="476250" y="524827"/>
                </a:lnTo>
                <a:lnTo>
                  <a:pt x="468756" y="521716"/>
                </a:lnTo>
                <a:lnTo>
                  <a:pt x="461899" y="515975"/>
                </a:lnTo>
                <a:lnTo>
                  <a:pt x="452978" y="505757"/>
                </a:lnTo>
                <a:lnTo>
                  <a:pt x="447977" y="494062"/>
                </a:lnTo>
                <a:lnTo>
                  <a:pt x="446150" y="480275"/>
                </a:lnTo>
                <a:lnTo>
                  <a:pt x="447182" y="469402"/>
                </a:lnTo>
                <a:lnTo>
                  <a:pt x="450759" y="457753"/>
                </a:lnTo>
                <a:close/>
              </a:path>
              <a:path w="1214119" h="1089761">
                <a:moveTo>
                  <a:pt x="596518" y="606602"/>
                </a:moveTo>
                <a:lnTo>
                  <a:pt x="597782" y="605004"/>
                </a:lnTo>
                <a:lnTo>
                  <a:pt x="602918" y="595211"/>
                </a:lnTo>
                <a:lnTo>
                  <a:pt x="604737" y="584019"/>
                </a:lnTo>
                <a:lnTo>
                  <a:pt x="603239" y="571425"/>
                </a:lnTo>
                <a:lnTo>
                  <a:pt x="598424" y="557428"/>
                </a:lnTo>
                <a:lnTo>
                  <a:pt x="588517" y="535368"/>
                </a:lnTo>
                <a:lnTo>
                  <a:pt x="584200" y="525805"/>
                </a:lnTo>
                <a:lnTo>
                  <a:pt x="582167" y="518477"/>
                </a:lnTo>
                <a:lnTo>
                  <a:pt x="582422" y="513384"/>
                </a:lnTo>
                <a:lnTo>
                  <a:pt x="582549" y="508304"/>
                </a:lnTo>
                <a:lnTo>
                  <a:pt x="584453" y="503643"/>
                </a:lnTo>
                <a:lnTo>
                  <a:pt x="588009" y="499389"/>
                </a:lnTo>
                <a:lnTo>
                  <a:pt x="590930" y="495960"/>
                </a:lnTo>
                <a:lnTo>
                  <a:pt x="595122" y="494220"/>
                </a:lnTo>
                <a:lnTo>
                  <a:pt x="606425" y="494080"/>
                </a:lnTo>
                <a:lnTo>
                  <a:pt x="611885" y="496277"/>
                </a:lnTo>
                <a:lnTo>
                  <a:pt x="617219" y="500735"/>
                </a:lnTo>
                <a:lnTo>
                  <a:pt x="624204" y="506603"/>
                </a:lnTo>
                <a:lnTo>
                  <a:pt x="628268" y="513448"/>
                </a:lnTo>
                <a:lnTo>
                  <a:pt x="629411" y="521271"/>
                </a:lnTo>
                <a:lnTo>
                  <a:pt x="629561" y="527601"/>
                </a:lnTo>
                <a:lnTo>
                  <a:pt x="627105" y="539277"/>
                </a:lnTo>
                <a:lnTo>
                  <a:pt x="621410" y="553402"/>
                </a:lnTo>
                <a:lnTo>
                  <a:pt x="625093" y="556564"/>
                </a:lnTo>
                <a:lnTo>
                  <a:pt x="654938" y="520992"/>
                </a:lnTo>
                <a:lnTo>
                  <a:pt x="651255" y="517829"/>
                </a:lnTo>
                <a:lnTo>
                  <a:pt x="648715" y="518896"/>
                </a:lnTo>
                <a:lnTo>
                  <a:pt x="644651" y="519315"/>
                </a:lnTo>
                <a:lnTo>
                  <a:pt x="641096" y="516686"/>
                </a:lnTo>
                <a:lnTo>
                  <a:pt x="638936" y="513943"/>
                </a:lnTo>
                <a:lnTo>
                  <a:pt x="636015" y="509549"/>
                </a:lnTo>
                <a:lnTo>
                  <a:pt x="631571" y="502894"/>
                </a:lnTo>
                <a:lnTo>
                  <a:pt x="627379" y="497840"/>
                </a:lnTo>
                <a:lnTo>
                  <a:pt x="623315" y="494398"/>
                </a:lnTo>
                <a:lnTo>
                  <a:pt x="617000" y="489836"/>
                </a:lnTo>
                <a:lnTo>
                  <a:pt x="605369" y="484881"/>
                </a:lnTo>
                <a:lnTo>
                  <a:pt x="593089" y="483882"/>
                </a:lnTo>
                <a:lnTo>
                  <a:pt x="587953" y="484611"/>
                </a:lnTo>
                <a:lnTo>
                  <a:pt x="576157" y="489282"/>
                </a:lnTo>
                <a:lnTo>
                  <a:pt x="566165" y="498017"/>
                </a:lnTo>
                <a:lnTo>
                  <a:pt x="560704" y="504621"/>
                </a:lnTo>
                <a:lnTo>
                  <a:pt x="557783" y="511530"/>
                </a:lnTo>
                <a:lnTo>
                  <a:pt x="557529" y="518731"/>
                </a:lnTo>
                <a:lnTo>
                  <a:pt x="558013" y="525229"/>
                </a:lnTo>
                <a:lnTo>
                  <a:pt x="561026" y="536967"/>
                </a:lnTo>
                <a:lnTo>
                  <a:pt x="566801" y="551738"/>
                </a:lnTo>
                <a:lnTo>
                  <a:pt x="571087" y="561962"/>
                </a:lnTo>
                <a:lnTo>
                  <a:pt x="575515" y="574593"/>
                </a:lnTo>
                <a:lnTo>
                  <a:pt x="577468" y="583806"/>
                </a:lnTo>
                <a:lnTo>
                  <a:pt x="578230" y="590473"/>
                </a:lnTo>
                <a:lnTo>
                  <a:pt x="576326" y="596430"/>
                </a:lnTo>
                <a:lnTo>
                  <a:pt x="571880" y="601675"/>
                </a:lnTo>
                <a:lnTo>
                  <a:pt x="568325" y="606005"/>
                </a:lnTo>
                <a:lnTo>
                  <a:pt x="563499" y="608330"/>
                </a:lnTo>
                <a:lnTo>
                  <a:pt x="557656" y="608634"/>
                </a:lnTo>
                <a:lnTo>
                  <a:pt x="551687" y="608939"/>
                </a:lnTo>
                <a:lnTo>
                  <a:pt x="546226" y="606882"/>
                </a:lnTo>
                <a:lnTo>
                  <a:pt x="540892" y="602488"/>
                </a:lnTo>
                <a:lnTo>
                  <a:pt x="538676" y="600461"/>
                </a:lnTo>
                <a:lnTo>
                  <a:pt x="531310" y="590219"/>
                </a:lnTo>
                <a:lnTo>
                  <a:pt x="527557" y="577456"/>
                </a:lnTo>
                <a:lnTo>
                  <a:pt x="527303" y="567968"/>
                </a:lnTo>
                <a:lnTo>
                  <a:pt x="529868" y="555941"/>
                </a:lnTo>
                <a:lnTo>
                  <a:pt x="535558" y="543166"/>
                </a:lnTo>
                <a:lnTo>
                  <a:pt x="531749" y="540016"/>
                </a:lnTo>
                <a:lnTo>
                  <a:pt x="500506" y="577291"/>
                </a:lnTo>
                <a:lnTo>
                  <a:pt x="504189" y="580453"/>
                </a:lnTo>
                <a:lnTo>
                  <a:pt x="506856" y="579297"/>
                </a:lnTo>
                <a:lnTo>
                  <a:pt x="510793" y="580923"/>
                </a:lnTo>
                <a:lnTo>
                  <a:pt x="514223" y="584365"/>
                </a:lnTo>
                <a:lnTo>
                  <a:pt x="516000" y="587235"/>
                </a:lnTo>
                <a:lnTo>
                  <a:pt x="518328" y="590511"/>
                </a:lnTo>
                <a:lnTo>
                  <a:pt x="526689" y="600868"/>
                </a:lnTo>
                <a:lnTo>
                  <a:pt x="535051" y="609015"/>
                </a:lnTo>
                <a:lnTo>
                  <a:pt x="541811" y="613809"/>
                </a:lnTo>
                <a:lnTo>
                  <a:pt x="553502" y="618731"/>
                </a:lnTo>
                <a:lnTo>
                  <a:pt x="566547" y="620534"/>
                </a:lnTo>
                <a:lnTo>
                  <a:pt x="574671" y="619876"/>
                </a:lnTo>
                <a:lnTo>
                  <a:pt x="586464" y="615366"/>
                </a:lnTo>
                <a:lnTo>
                  <a:pt x="596518" y="606602"/>
                </a:lnTo>
                <a:close/>
              </a:path>
              <a:path w="1214119" h="1089761">
                <a:moveTo>
                  <a:pt x="773429" y="527291"/>
                </a:moveTo>
                <a:lnTo>
                  <a:pt x="578738" y="645629"/>
                </a:lnTo>
                <a:lnTo>
                  <a:pt x="587755" y="653288"/>
                </a:lnTo>
                <a:lnTo>
                  <a:pt x="782447" y="534949"/>
                </a:lnTo>
                <a:lnTo>
                  <a:pt x="773429" y="527291"/>
                </a:lnTo>
                <a:close/>
              </a:path>
              <a:path w="1214119" h="1089761">
                <a:moveTo>
                  <a:pt x="778382" y="750430"/>
                </a:moveTo>
                <a:lnTo>
                  <a:pt x="823722" y="582409"/>
                </a:lnTo>
                <a:lnTo>
                  <a:pt x="780033" y="545668"/>
                </a:lnTo>
                <a:lnTo>
                  <a:pt x="776477" y="549884"/>
                </a:lnTo>
                <a:lnTo>
                  <a:pt x="782827" y="555180"/>
                </a:lnTo>
                <a:lnTo>
                  <a:pt x="786764" y="559765"/>
                </a:lnTo>
                <a:lnTo>
                  <a:pt x="788288" y="563638"/>
                </a:lnTo>
                <a:lnTo>
                  <a:pt x="789939" y="567512"/>
                </a:lnTo>
                <a:lnTo>
                  <a:pt x="790321" y="571004"/>
                </a:lnTo>
                <a:lnTo>
                  <a:pt x="789558" y="574090"/>
                </a:lnTo>
                <a:lnTo>
                  <a:pt x="788542" y="578408"/>
                </a:lnTo>
                <a:lnTo>
                  <a:pt x="785113" y="583984"/>
                </a:lnTo>
                <a:lnTo>
                  <a:pt x="779399" y="590829"/>
                </a:lnTo>
                <a:lnTo>
                  <a:pt x="694689" y="691845"/>
                </a:lnTo>
                <a:lnTo>
                  <a:pt x="687324" y="700506"/>
                </a:lnTo>
                <a:lnTo>
                  <a:pt x="681862" y="705358"/>
                </a:lnTo>
                <a:lnTo>
                  <a:pt x="672083" y="708037"/>
                </a:lnTo>
                <a:lnTo>
                  <a:pt x="665860" y="706120"/>
                </a:lnTo>
                <a:lnTo>
                  <a:pt x="659256" y="700633"/>
                </a:lnTo>
                <a:lnTo>
                  <a:pt x="653796" y="696048"/>
                </a:lnTo>
                <a:lnTo>
                  <a:pt x="650239" y="700265"/>
                </a:lnTo>
                <a:lnTo>
                  <a:pt x="704087" y="745413"/>
                </a:lnTo>
                <a:lnTo>
                  <a:pt x="707643" y="741197"/>
                </a:lnTo>
                <a:lnTo>
                  <a:pt x="702182" y="736612"/>
                </a:lnTo>
                <a:lnTo>
                  <a:pt x="696086" y="731507"/>
                </a:lnTo>
                <a:lnTo>
                  <a:pt x="692911" y="726186"/>
                </a:lnTo>
                <a:lnTo>
                  <a:pt x="692784" y="716546"/>
                </a:lnTo>
                <a:lnTo>
                  <a:pt x="696722" y="709764"/>
                </a:lnTo>
                <a:lnTo>
                  <a:pt x="704723" y="700265"/>
                </a:lnTo>
                <a:lnTo>
                  <a:pt x="791336" y="596963"/>
                </a:lnTo>
                <a:lnTo>
                  <a:pt x="741933" y="777176"/>
                </a:lnTo>
                <a:lnTo>
                  <a:pt x="745743" y="780338"/>
                </a:lnTo>
                <a:lnTo>
                  <a:pt x="914526" y="700290"/>
                </a:lnTo>
                <a:lnTo>
                  <a:pt x="827785" y="803579"/>
                </a:lnTo>
                <a:lnTo>
                  <a:pt x="820547" y="812241"/>
                </a:lnTo>
                <a:lnTo>
                  <a:pt x="815085" y="817092"/>
                </a:lnTo>
                <a:lnTo>
                  <a:pt x="811276" y="818121"/>
                </a:lnTo>
                <a:lnTo>
                  <a:pt x="805306" y="819835"/>
                </a:lnTo>
                <a:lnTo>
                  <a:pt x="799083" y="817930"/>
                </a:lnTo>
                <a:lnTo>
                  <a:pt x="792479" y="812380"/>
                </a:lnTo>
                <a:lnTo>
                  <a:pt x="787018" y="807783"/>
                </a:lnTo>
                <a:lnTo>
                  <a:pt x="783462" y="811999"/>
                </a:lnTo>
                <a:lnTo>
                  <a:pt x="849122" y="867105"/>
                </a:lnTo>
                <a:lnTo>
                  <a:pt x="852677" y="862888"/>
                </a:lnTo>
                <a:lnTo>
                  <a:pt x="847343" y="858393"/>
                </a:lnTo>
                <a:lnTo>
                  <a:pt x="841248" y="853287"/>
                </a:lnTo>
                <a:lnTo>
                  <a:pt x="838073" y="847966"/>
                </a:lnTo>
                <a:lnTo>
                  <a:pt x="837946" y="842403"/>
                </a:lnTo>
                <a:lnTo>
                  <a:pt x="837818" y="838263"/>
                </a:lnTo>
                <a:lnTo>
                  <a:pt x="841755" y="831443"/>
                </a:lnTo>
                <a:lnTo>
                  <a:pt x="849756" y="821944"/>
                </a:lnTo>
                <a:lnTo>
                  <a:pt x="934465" y="720928"/>
                </a:lnTo>
                <a:lnTo>
                  <a:pt x="941704" y="712266"/>
                </a:lnTo>
                <a:lnTo>
                  <a:pt x="947165" y="707428"/>
                </a:lnTo>
                <a:lnTo>
                  <a:pt x="950976" y="706399"/>
                </a:lnTo>
                <a:lnTo>
                  <a:pt x="956944" y="704735"/>
                </a:lnTo>
                <a:lnTo>
                  <a:pt x="963294" y="706678"/>
                </a:lnTo>
                <a:lnTo>
                  <a:pt x="969899" y="712228"/>
                </a:lnTo>
                <a:lnTo>
                  <a:pt x="975232" y="716724"/>
                </a:lnTo>
                <a:lnTo>
                  <a:pt x="978788" y="712508"/>
                </a:lnTo>
                <a:lnTo>
                  <a:pt x="935101" y="675779"/>
                </a:lnTo>
                <a:lnTo>
                  <a:pt x="778382" y="750430"/>
                </a:lnTo>
                <a:close/>
              </a:path>
              <a:path w="1214119" h="1089761">
                <a:moveTo>
                  <a:pt x="908787" y="841198"/>
                </a:moveTo>
                <a:lnTo>
                  <a:pt x="897762" y="843267"/>
                </a:lnTo>
                <a:lnTo>
                  <a:pt x="900176" y="875728"/>
                </a:lnTo>
                <a:lnTo>
                  <a:pt x="902334" y="869810"/>
                </a:lnTo>
                <a:lnTo>
                  <a:pt x="906906" y="864336"/>
                </a:lnTo>
                <a:lnTo>
                  <a:pt x="910589" y="860005"/>
                </a:lnTo>
                <a:lnTo>
                  <a:pt x="908787" y="841198"/>
                </a:lnTo>
                <a:close/>
              </a:path>
              <a:path w="1214119" h="1089761">
                <a:moveTo>
                  <a:pt x="930655" y="810768"/>
                </a:moveTo>
                <a:lnTo>
                  <a:pt x="930782" y="814247"/>
                </a:lnTo>
                <a:lnTo>
                  <a:pt x="932179" y="817156"/>
                </a:lnTo>
                <a:lnTo>
                  <a:pt x="934974" y="819518"/>
                </a:lnTo>
                <a:lnTo>
                  <a:pt x="937894" y="821944"/>
                </a:lnTo>
                <a:lnTo>
                  <a:pt x="941069" y="822960"/>
                </a:lnTo>
                <a:lnTo>
                  <a:pt x="944372" y="822553"/>
                </a:lnTo>
                <a:lnTo>
                  <a:pt x="947801" y="822159"/>
                </a:lnTo>
                <a:lnTo>
                  <a:pt x="950976" y="820204"/>
                </a:lnTo>
                <a:lnTo>
                  <a:pt x="953897" y="816711"/>
                </a:lnTo>
                <a:lnTo>
                  <a:pt x="959230" y="809904"/>
                </a:lnTo>
                <a:lnTo>
                  <a:pt x="962025" y="806564"/>
                </a:lnTo>
                <a:lnTo>
                  <a:pt x="965961" y="804811"/>
                </a:lnTo>
                <a:lnTo>
                  <a:pt x="971041" y="804646"/>
                </a:lnTo>
                <a:lnTo>
                  <a:pt x="975994" y="804418"/>
                </a:lnTo>
                <a:lnTo>
                  <a:pt x="980821" y="806323"/>
                </a:lnTo>
                <a:lnTo>
                  <a:pt x="985647" y="810336"/>
                </a:lnTo>
                <a:lnTo>
                  <a:pt x="991997" y="815632"/>
                </a:lnTo>
                <a:lnTo>
                  <a:pt x="995172" y="821601"/>
                </a:lnTo>
                <a:lnTo>
                  <a:pt x="995172" y="828255"/>
                </a:lnTo>
                <a:lnTo>
                  <a:pt x="995031" y="830686"/>
                </a:lnTo>
                <a:lnTo>
                  <a:pt x="991218" y="841166"/>
                </a:lnTo>
                <a:lnTo>
                  <a:pt x="982217" y="853846"/>
                </a:lnTo>
                <a:lnTo>
                  <a:pt x="978788" y="857948"/>
                </a:lnTo>
                <a:lnTo>
                  <a:pt x="973820" y="856165"/>
                </a:lnTo>
                <a:lnTo>
                  <a:pt x="959052" y="851103"/>
                </a:lnTo>
                <a:lnTo>
                  <a:pt x="946228" y="847106"/>
                </a:lnTo>
                <a:lnTo>
                  <a:pt x="935329" y="844176"/>
                </a:lnTo>
                <a:lnTo>
                  <a:pt x="926337" y="842314"/>
                </a:lnTo>
                <a:lnTo>
                  <a:pt x="922154" y="841707"/>
                </a:lnTo>
                <a:lnTo>
                  <a:pt x="908787" y="841198"/>
                </a:lnTo>
                <a:lnTo>
                  <a:pt x="910589" y="860005"/>
                </a:lnTo>
                <a:lnTo>
                  <a:pt x="915161" y="857097"/>
                </a:lnTo>
                <a:lnTo>
                  <a:pt x="920876" y="855624"/>
                </a:lnTo>
                <a:lnTo>
                  <a:pt x="926464" y="854138"/>
                </a:lnTo>
                <a:lnTo>
                  <a:pt x="933703" y="854252"/>
                </a:lnTo>
                <a:lnTo>
                  <a:pt x="942593" y="855941"/>
                </a:lnTo>
                <a:lnTo>
                  <a:pt x="946124" y="856720"/>
                </a:lnTo>
                <a:lnTo>
                  <a:pt x="957008" y="859809"/>
                </a:lnTo>
                <a:lnTo>
                  <a:pt x="972947" y="864908"/>
                </a:lnTo>
                <a:lnTo>
                  <a:pt x="939546" y="904697"/>
                </a:lnTo>
                <a:lnTo>
                  <a:pt x="929109" y="904096"/>
                </a:lnTo>
                <a:lnTo>
                  <a:pt x="915917" y="901522"/>
                </a:lnTo>
                <a:lnTo>
                  <a:pt x="907160" y="896962"/>
                </a:lnTo>
                <a:lnTo>
                  <a:pt x="902842" y="893394"/>
                </a:lnTo>
                <a:lnTo>
                  <a:pt x="900683" y="888428"/>
                </a:lnTo>
                <a:lnTo>
                  <a:pt x="900429" y="882078"/>
                </a:lnTo>
                <a:lnTo>
                  <a:pt x="900176" y="875728"/>
                </a:lnTo>
                <a:lnTo>
                  <a:pt x="897762" y="843267"/>
                </a:lnTo>
                <a:lnTo>
                  <a:pt x="892428" y="845083"/>
                </a:lnTo>
                <a:lnTo>
                  <a:pt x="887602" y="848537"/>
                </a:lnTo>
                <a:lnTo>
                  <a:pt x="883284" y="853630"/>
                </a:lnTo>
                <a:lnTo>
                  <a:pt x="881850" y="855423"/>
                </a:lnTo>
                <a:lnTo>
                  <a:pt x="875537" y="866952"/>
                </a:lnTo>
                <a:lnTo>
                  <a:pt x="873886" y="879005"/>
                </a:lnTo>
                <a:lnTo>
                  <a:pt x="874522" y="887869"/>
                </a:lnTo>
                <a:lnTo>
                  <a:pt x="878331" y="895324"/>
                </a:lnTo>
                <a:lnTo>
                  <a:pt x="885571" y="901382"/>
                </a:lnTo>
                <a:lnTo>
                  <a:pt x="890142" y="905281"/>
                </a:lnTo>
                <a:lnTo>
                  <a:pt x="895350" y="907999"/>
                </a:lnTo>
                <a:lnTo>
                  <a:pt x="901064" y="909535"/>
                </a:lnTo>
                <a:lnTo>
                  <a:pt x="904491" y="910163"/>
                </a:lnTo>
                <a:lnTo>
                  <a:pt x="915715" y="911204"/>
                </a:lnTo>
                <a:lnTo>
                  <a:pt x="933323" y="912101"/>
                </a:lnTo>
                <a:lnTo>
                  <a:pt x="928115" y="918400"/>
                </a:lnTo>
                <a:lnTo>
                  <a:pt x="925576" y="923772"/>
                </a:lnTo>
                <a:lnTo>
                  <a:pt x="925702" y="932637"/>
                </a:lnTo>
                <a:lnTo>
                  <a:pt x="927480" y="936421"/>
                </a:lnTo>
                <a:lnTo>
                  <a:pt x="931290" y="939546"/>
                </a:lnTo>
                <a:lnTo>
                  <a:pt x="932731" y="940651"/>
                </a:lnTo>
                <a:lnTo>
                  <a:pt x="942128" y="944575"/>
                </a:lnTo>
                <a:lnTo>
                  <a:pt x="954568" y="945328"/>
                </a:lnTo>
                <a:lnTo>
                  <a:pt x="970026" y="942911"/>
                </a:lnTo>
                <a:lnTo>
                  <a:pt x="975359" y="936523"/>
                </a:lnTo>
                <a:lnTo>
                  <a:pt x="966977" y="937260"/>
                </a:lnTo>
                <a:lnTo>
                  <a:pt x="961516" y="937450"/>
                </a:lnTo>
                <a:lnTo>
                  <a:pt x="957833" y="936866"/>
                </a:lnTo>
                <a:lnTo>
                  <a:pt x="954151" y="934262"/>
                </a:lnTo>
                <a:lnTo>
                  <a:pt x="953261" y="931545"/>
                </a:lnTo>
                <a:lnTo>
                  <a:pt x="953642" y="928027"/>
                </a:lnTo>
                <a:lnTo>
                  <a:pt x="955166" y="925461"/>
                </a:lnTo>
                <a:lnTo>
                  <a:pt x="956563" y="922896"/>
                </a:lnTo>
                <a:lnTo>
                  <a:pt x="961516" y="916647"/>
                </a:lnTo>
                <a:lnTo>
                  <a:pt x="969899" y="906691"/>
                </a:lnTo>
                <a:lnTo>
                  <a:pt x="999616" y="871232"/>
                </a:lnTo>
                <a:lnTo>
                  <a:pt x="1000547" y="870121"/>
                </a:lnTo>
                <a:lnTo>
                  <a:pt x="1009984" y="857801"/>
                </a:lnTo>
                <a:lnTo>
                  <a:pt x="1014476" y="849439"/>
                </a:lnTo>
                <a:lnTo>
                  <a:pt x="1016507" y="842645"/>
                </a:lnTo>
                <a:lnTo>
                  <a:pt x="1016253" y="836180"/>
                </a:lnTo>
                <a:lnTo>
                  <a:pt x="1013840" y="830059"/>
                </a:lnTo>
                <a:lnTo>
                  <a:pt x="1011962" y="826076"/>
                </a:lnTo>
                <a:lnTo>
                  <a:pt x="1004996" y="816084"/>
                </a:lnTo>
                <a:lnTo>
                  <a:pt x="994917" y="806259"/>
                </a:lnTo>
                <a:lnTo>
                  <a:pt x="982857" y="797709"/>
                </a:lnTo>
                <a:lnTo>
                  <a:pt x="971236" y="792618"/>
                </a:lnTo>
                <a:lnTo>
                  <a:pt x="959865" y="790829"/>
                </a:lnTo>
                <a:lnTo>
                  <a:pt x="957867" y="790839"/>
                </a:lnTo>
                <a:lnTo>
                  <a:pt x="944357" y="793420"/>
                </a:lnTo>
                <a:lnTo>
                  <a:pt x="934719" y="800430"/>
                </a:lnTo>
                <a:lnTo>
                  <a:pt x="931799" y="803846"/>
                </a:lnTo>
                <a:lnTo>
                  <a:pt x="930528" y="807300"/>
                </a:lnTo>
                <a:lnTo>
                  <a:pt x="930655" y="810768"/>
                </a:lnTo>
                <a:close/>
              </a:path>
              <a:path w="1214119" h="1089761">
                <a:moveTo>
                  <a:pt x="999871" y="932827"/>
                </a:moveTo>
                <a:lnTo>
                  <a:pt x="968628" y="970114"/>
                </a:lnTo>
                <a:lnTo>
                  <a:pt x="972438" y="973277"/>
                </a:lnTo>
                <a:lnTo>
                  <a:pt x="974978" y="972121"/>
                </a:lnTo>
                <a:lnTo>
                  <a:pt x="979042" y="973747"/>
                </a:lnTo>
                <a:lnTo>
                  <a:pt x="982344" y="977188"/>
                </a:lnTo>
                <a:lnTo>
                  <a:pt x="984123" y="980059"/>
                </a:lnTo>
                <a:lnTo>
                  <a:pt x="986450" y="983335"/>
                </a:lnTo>
                <a:lnTo>
                  <a:pt x="994811" y="993692"/>
                </a:lnTo>
                <a:lnTo>
                  <a:pt x="1003173" y="1001839"/>
                </a:lnTo>
                <a:lnTo>
                  <a:pt x="1009933" y="1006633"/>
                </a:lnTo>
                <a:lnTo>
                  <a:pt x="1021624" y="1011555"/>
                </a:lnTo>
                <a:lnTo>
                  <a:pt x="1034668" y="1013358"/>
                </a:lnTo>
                <a:lnTo>
                  <a:pt x="1042862" y="1012700"/>
                </a:lnTo>
                <a:lnTo>
                  <a:pt x="1054676" y="1008190"/>
                </a:lnTo>
                <a:lnTo>
                  <a:pt x="1064640" y="999426"/>
                </a:lnTo>
                <a:lnTo>
                  <a:pt x="1071096" y="988035"/>
                </a:lnTo>
                <a:lnTo>
                  <a:pt x="1072905" y="976842"/>
                </a:lnTo>
                <a:lnTo>
                  <a:pt x="1071378" y="964249"/>
                </a:lnTo>
                <a:lnTo>
                  <a:pt x="1066546" y="950252"/>
                </a:lnTo>
                <a:lnTo>
                  <a:pt x="1056639" y="928192"/>
                </a:lnTo>
                <a:lnTo>
                  <a:pt x="1052322" y="918629"/>
                </a:lnTo>
                <a:lnTo>
                  <a:pt x="1050416" y="911301"/>
                </a:lnTo>
                <a:lnTo>
                  <a:pt x="1050671" y="906208"/>
                </a:lnTo>
                <a:lnTo>
                  <a:pt x="1050671" y="901128"/>
                </a:lnTo>
                <a:lnTo>
                  <a:pt x="1052576" y="896467"/>
                </a:lnTo>
                <a:lnTo>
                  <a:pt x="1056131" y="892213"/>
                </a:lnTo>
                <a:lnTo>
                  <a:pt x="1059052" y="888784"/>
                </a:lnTo>
                <a:lnTo>
                  <a:pt x="1063243" y="887044"/>
                </a:lnTo>
                <a:lnTo>
                  <a:pt x="1074547" y="886904"/>
                </a:lnTo>
                <a:lnTo>
                  <a:pt x="1080007" y="889101"/>
                </a:lnTo>
                <a:lnTo>
                  <a:pt x="1085341" y="893559"/>
                </a:lnTo>
                <a:lnTo>
                  <a:pt x="1092327" y="899426"/>
                </a:lnTo>
                <a:lnTo>
                  <a:pt x="1096390" y="906272"/>
                </a:lnTo>
                <a:lnTo>
                  <a:pt x="1097533" y="914095"/>
                </a:lnTo>
                <a:lnTo>
                  <a:pt x="1097683" y="920425"/>
                </a:lnTo>
                <a:lnTo>
                  <a:pt x="1095227" y="932101"/>
                </a:lnTo>
                <a:lnTo>
                  <a:pt x="1089532" y="946226"/>
                </a:lnTo>
                <a:lnTo>
                  <a:pt x="1093215" y="949388"/>
                </a:lnTo>
                <a:lnTo>
                  <a:pt x="1123060" y="913815"/>
                </a:lnTo>
                <a:lnTo>
                  <a:pt x="1119377" y="910653"/>
                </a:lnTo>
                <a:lnTo>
                  <a:pt x="1116964" y="911720"/>
                </a:lnTo>
                <a:lnTo>
                  <a:pt x="1112901" y="912139"/>
                </a:lnTo>
                <a:lnTo>
                  <a:pt x="1109217" y="909510"/>
                </a:lnTo>
                <a:lnTo>
                  <a:pt x="1107058" y="906767"/>
                </a:lnTo>
                <a:lnTo>
                  <a:pt x="1104137" y="902373"/>
                </a:lnTo>
                <a:lnTo>
                  <a:pt x="1099819" y="895718"/>
                </a:lnTo>
                <a:lnTo>
                  <a:pt x="1095502" y="890663"/>
                </a:lnTo>
                <a:lnTo>
                  <a:pt x="1091437" y="887222"/>
                </a:lnTo>
                <a:lnTo>
                  <a:pt x="1085205" y="882710"/>
                </a:lnTo>
                <a:lnTo>
                  <a:pt x="1073563" y="877715"/>
                </a:lnTo>
                <a:lnTo>
                  <a:pt x="1061338" y="876706"/>
                </a:lnTo>
                <a:lnTo>
                  <a:pt x="1056149" y="877430"/>
                </a:lnTo>
                <a:lnTo>
                  <a:pt x="1044313" y="882102"/>
                </a:lnTo>
                <a:lnTo>
                  <a:pt x="1034414" y="890841"/>
                </a:lnTo>
                <a:lnTo>
                  <a:pt x="1028826" y="897445"/>
                </a:lnTo>
                <a:lnTo>
                  <a:pt x="1025905" y="904354"/>
                </a:lnTo>
                <a:lnTo>
                  <a:pt x="1025778" y="911555"/>
                </a:lnTo>
                <a:lnTo>
                  <a:pt x="1026209" y="918069"/>
                </a:lnTo>
                <a:lnTo>
                  <a:pt x="1029215" y="929801"/>
                </a:lnTo>
                <a:lnTo>
                  <a:pt x="1034923" y="944562"/>
                </a:lnTo>
                <a:lnTo>
                  <a:pt x="1039209" y="954786"/>
                </a:lnTo>
                <a:lnTo>
                  <a:pt x="1043637" y="967417"/>
                </a:lnTo>
                <a:lnTo>
                  <a:pt x="1045590" y="976630"/>
                </a:lnTo>
                <a:lnTo>
                  <a:pt x="1046352" y="983297"/>
                </a:lnTo>
                <a:lnTo>
                  <a:pt x="1044448" y="989253"/>
                </a:lnTo>
                <a:lnTo>
                  <a:pt x="1040002" y="994498"/>
                </a:lnTo>
                <a:lnTo>
                  <a:pt x="1036447" y="998829"/>
                </a:lnTo>
                <a:lnTo>
                  <a:pt x="1031621" y="1001153"/>
                </a:lnTo>
                <a:lnTo>
                  <a:pt x="1025778" y="1001458"/>
                </a:lnTo>
                <a:lnTo>
                  <a:pt x="1019936" y="1001763"/>
                </a:lnTo>
                <a:lnTo>
                  <a:pt x="1014349" y="999705"/>
                </a:lnTo>
                <a:lnTo>
                  <a:pt x="1009014" y="995311"/>
                </a:lnTo>
                <a:lnTo>
                  <a:pt x="1006802" y="993285"/>
                </a:lnTo>
                <a:lnTo>
                  <a:pt x="999484" y="983043"/>
                </a:lnTo>
                <a:lnTo>
                  <a:pt x="995679" y="970280"/>
                </a:lnTo>
                <a:lnTo>
                  <a:pt x="995425" y="960791"/>
                </a:lnTo>
                <a:lnTo>
                  <a:pt x="997990" y="948764"/>
                </a:lnTo>
                <a:lnTo>
                  <a:pt x="1003680" y="935990"/>
                </a:lnTo>
                <a:lnTo>
                  <a:pt x="999871" y="932827"/>
                </a:lnTo>
                <a:close/>
              </a:path>
              <a:path w="1214119" h="1089761">
                <a:moveTo>
                  <a:pt x="1090929" y="1009243"/>
                </a:moveTo>
                <a:lnTo>
                  <a:pt x="1059687" y="1046518"/>
                </a:lnTo>
                <a:lnTo>
                  <a:pt x="1063498" y="1049680"/>
                </a:lnTo>
                <a:lnTo>
                  <a:pt x="1066037" y="1048537"/>
                </a:lnTo>
                <a:lnTo>
                  <a:pt x="1070102" y="1050163"/>
                </a:lnTo>
                <a:lnTo>
                  <a:pt x="1073403" y="1053604"/>
                </a:lnTo>
                <a:lnTo>
                  <a:pt x="1075308" y="1056462"/>
                </a:lnTo>
                <a:lnTo>
                  <a:pt x="1077553" y="1059679"/>
                </a:lnTo>
                <a:lnTo>
                  <a:pt x="1085860" y="1070074"/>
                </a:lnTo>
                <a:lnTo>
                  <a:pt x="1094231" y="1078255"/>
                </a:lnTo>
                <a:lnTo>
                  <a:pt x="1100989" y="1083042"/>
                </a:lnTo>
                <a:lnTo>
                  <a:pt x="1112682" y="1087964"/>
                </a:lnTo>
                <a:lnTo>
                  <a:pt x="1125727" y="1089761"/>
                </a:lnTo>
                <a:lnTo>
                  <a:pt x="1133921" y="1089103"/>
                </a:lnTo>
                <a:lnTo>
                  <a:pt x="1145735" y="1084593"/>
                </a:lnTo>
                <a:lnTo>
                  <a:pt x="1155700" y="1075829"/>
                </a:lnTo>
                <a:lnTo>
                  <a:pt x="1162196" y="1064387"/>
                </a:lnTo>
                <a:lnTo>
                  <a:pt x="1164014" y="1053207"/>
                </a:lnTo>
                <a:lnTo>
                  <a:pt x="1162484" y="1040630"/>
                </a:lnTo>
                <a:lnTo>
                  <a:pt x="1157604" y="1026655"/>
                </a:lnTo>
                <a:lnTo>
                  <a:pt x="1147699" y="1004595"/>
                </a:lnTo>
                <a:lnTo>
                  <a:pt x="1143380" y="995045"/>
                </a:lnTo>
                <a:lnTo>
                  <a:pt x="1141476" y="987717"/>
                </a:lnTo>
                <a:lnTo>
                  <a:pt x="1141729" y="982624"/>
                </a:lnTo>
                <a:lnTo>
                  <a:pt x="1141856" y="977544"/>
                </a:lnTo>
                <a:lnTo>
                  <a:pt x="1143634" y="972870"/>
                </a:lnTo>
                <a:lnTo>
                  <a:pt x="1147190" y="968616"/>
                </a:lnTo>
                <a:lnTo>
                  <a:pt x="1150111" y="965200"/>
                </a:lnTo>
                <a:lnTo>
                  <a:pt x="1154302" y="963447"/>
                </a:lnTo>
                <a:lnTo>
                  <a:pt x="1165605" y="963307"/>
                </a:lnTo>
                <a:lnTo>
                  <a:pt x="1171066" y="965504"/>
                </a:lnTo>
                <a:lnTo>
                  <a:pt x="1176401" y="969975"/>
                </a:lnTo>
                <a:lnTo>
                  <a:pt x="1183385" y="975842"/>
                </a:lnTo>
                <a:lnTo>
                  <a:pt x="1187450" y="982687"/>
                </a:lnTo>
                <a:lnTo>
                  <a:pt x="1188592" y="990511"/>
                </a:lnTo>
                <a:lnTo>
                  <a:pt x="1188742" y="996839"/>
                </a:lnTo>
                <a:lnTo>
                  <a:pt x="1186286" y="1008511"/>
                </a:lnTo>
                <a:lnTo>
                  <a:pt x="1180591" y="1022642"/>
                </a:lnTo>
                <a:lnTo>
                  <a:pt x="1184275" y="1025791"/>
                </a:lnTo>
                <a:lnTo>
                  <a:pt x="1214119" y="990219"/>
                </a:lnTo>
                <a:lnTo>
                  <a:pt x="1210436" y="987069"/>
                </a:lnTo>
                <a:lnTo>
                  <a:pt x="1208024" y="988123"/>
                </a:lnTo>
                <a:lnTo>
                  <a:pt x="1203959" y="988555"/>
                </a:lnTo>
                <a:lnTo>
                  <a:pt x="1200277" y="985913"/>
                </a:lnTo>
                <a:lnTo>
                  <a:pt x="1198117" y="983170"/>
                </a:lnTo>
                <a:lnTo>
                  <a:pt x="1195197" y="978789"/>
                </a:lnTo>
                <a:lnTo>
                  <a:pt x="1190878" y="972121"/>
                </a:lnTo>
                <a:lnTo>
                  <a:pt x="1186560" y="967079"/>
                </a:lnTo>
                <a:lnTo>
                  <a:pt x="1182497" y="963625"/>
                </a:lnTo>
                <a:lnTo>
                  <a:pt x="1176271" y="959124"/>
                </a:lnTo>
                <a:lnTo>
                  <a:pt x="1164626" y="954128"/>
                </a:lnTo>
                <a:lnTo>
                  <a:pt x="1152398" y="953109"/>
                </a:lnTo>
                <a:lnTo>
                  <a:pt x="1147208" y="953839"/>
                </a:lnTo>
                <a:lnTo>
                  <a:pt x="1135372" y="958515"/>
                </a:lnTo>
                <a:lnTo>
                  <a:pt x="1125474" y="967244"/>
                </a:lnTo>
                <a:lnTo>
                  <a:pt x="1119885" y="973861"/>
                </a:lnTo>
                <a:lnTo>
                  <a:pt x="1116964" y="980770"/>
                </a:lnTo>
                <a:lnTo>
                  <a:pt x="1116837" y="987971"/>
                </a:lnTo>
                <a:lnTo>
                  <a:pt x="1117266" y="994476"/>
                </a:lnTo>
                <a:lnTo>
                  <a:pt x="1120272" y="1006203"/>
                </a:lnTo>
                <a:lnTo>
                  <a:pt x="1125981" y="1020965"/>
                </a:lnTo>
                <a:lnTo>
                  <a:pt x="1130272" y="1031200"/>
                </a:lnTo>
                <a:lnTo>
                  <a:pt x="1134697" y="1043827"/>
                </a:lnTo>
                <a:lnTo>
                  <a:pt x="1136650" y="1053045"/>
                </a:lnTo>
                <a:lnTo>
                  <a:pt x="1137411" y="1059713"/>
                </a:lnTo>
                <a:lnTo>
                  <a:pt x="1135506" y="1065669"/>
                </a:lnTo>
                <a:lnTo>
                  <a:pt x="1131061" y="1070914"/>
                </a:lnTo>
                <a:lnTo>
                  <a:pt x="1127505" y="1075245"/>
                </a:lnTo>
                <a:lnTo>
                  <a:pt x="1122679" y="1077556"/>
                </a:lnTo>
                <a:lnTo>
                  <a:pt x="1116837" y="1077861"/>
                </a:lnTo>
                <a:lnTo>
                  <a:pt x="1110996" y="1078166"/>
                </a:lnTo>
                <a:lnTo>
                  <a:pt x="1105407" y="1076121"/>
                </a:lnTo>
                <a:lnTo>
                  <a:pt x="1100074" y="1071714"/>
                </a:lnTo>
                <a:lnTo>
                  <a:pt x="1097868" y="1069695"/>
                </a:lnTo>
                <a:lnTo>
                  <a:pt x="1090545" y="1059453"/>
                </a:lnTo>
                <a:lnTo>
                  <a:pt x="1086738" y="1046695"/>
                </a:lnTo>
                <a:lnTo>
                  <a:pt x="1086484" y="1037199"/>
                </a:lnTo>
                <a:lnTo>
                  <a:pt x="1089049" y="1025172"/>
                </a:lnTo>
                <a:lnTo>
                  <a:pt x="1094739" y="1012405"/>
                </a:lnTo>
                <a:lnTo>
                  <a:pt x="1090929" y="1009243"/>
                </a:lnTo>
                <a:close/>
              </a:path>
              <a:path w="1214119" h="1089761">
                <a:moveTo>
                  <a:pt x="264159" y="154647"/>
                </a:moveTo>
                <a:lnTo>
                  <a:pt x="177546" y="257937"/>
                </a:lnTo>
                <a:lnTo>
                  <a:pt x="170306" y="266598"/>
                </a:lnTo>
                <a:lnTo>
                  <a:pt x="164718" y="271449"/>
                </a:lnTo>
                <a:lnTo>
                  <a:pt x="161035" y="272478"/>
                </a:lnTo>
                <a:lnTo>
                  <a:pt x="155066" y="274193"/>
                </a:lnTo>
                <a:lnTo>
                  <a:pt x="148843" y="272288"/>
                </a:lnTo>
                <a:lnTo>
                  <a:pt x="142239" y="266738"/>
                </a:lnTo>
                <a:lnTo>
                  <a:pt x="136651" y="262140"/>
                </a:lnTo>
                <a:lnTo>
                  <a:pt x="133223" y="266357"/>
                </a:lnTo>
                <a:lnTo>
                  <a:pt x="198881" y="321462"/>
                </a:lnTo>
                <a:lnTo>
                  <a:pt x="202437" y="317246"/>
                </a:lnTo>
                <a:lnTo>
                  <a:pt x="196976" y="312750"/>
                </a:lnTo>
                <a:lnTo>
                  <a:pt x="190880" y="307644"/>
                </a:lnTo>
                <a:lnTo>
                  <a:pt x="187832" y="302323"/>
                </a:lnTo>
                <a:lnTo>
                  <a:pt x="187578" y="292620"/>
                </a:lnTo>
                <a:lnTo>
                  <a:pt x="191515" y="285800"/>
                </a:lnTo>
                <a:lnTo>
                  <a:pt x="199389" y="276301"/>
                </a:lnTo>
                <a:lnTo>
                  <a:pt x="284225" y="175298"/>
                </a:lnTo>
                <a:lnTo>
                  <a:pt x="291464" y="166624"/>
                </a:lnTo>
                <a:lnTo>
                  <a:pt x="296925" y="161785"/>
                </a:lnTo>
                <a:lnTo>
                  <a:pt x="300608" y="160756"/>
                </a:lnTo>
                <a:lnTo>
                  <a:pt x="306704" y="159092"/>
                </a:lnTo>
                <a:lnTo>
                  <a:pt x="313054" y="161036"/>
                </a:lnTo>
                <a:lnTo>
                  <a:pt x="319658" y="166585"/>
                </a:lnTo>
                <a:lnTo>
                  <a:pt x="324992" y="171081"/>
                </a:lnTo>
                <a:lnTo>
                  <a:pt x="328549" y="166865"/>
                </a:lnTo>
                <a:lnTo>
                  <a:pt x="284733" y="130136"/>
                </a:lnTo>
                <a:lnTo>
                  <a:pt x="128142" y="204800"/>
                </a:lnTo>
                <a:lnTo>
                  <a:pt x="173481" y="36703"/>
                </a:lnTo>
                <a:lnTo>
                  <a:pt x="129666" y="0"/>
                </a:lnTo>
                <a:lnTo>
                  <a:pt x="126237" y="4191"/>
                </a:lnTo>
                <a:lnTo>
                  <a:pt x="132460" y="9525"/>
                </a:lnTo>
                <a:lnTo>
                  <a:pt x="136398" y="14097"/>
                </a:lnTo>
                <a:lnTo>
                  <a:pt x="138049" y="18034"/>
                </a:lnTo>
                <a:lnTo>
                  <a:pt x="139700" y="21844"/>
                </a:lnTo>
                <a:lnTo>
                  <a:pt x="140080" y="25400"/>
                </a:lnTo>
                <a:lnTo>
                  <a:pt x="139318" y="28448"/>
                </a:lnTo>
                <a:lnTo>
                  <a:pt x="138302" y="32766"/>
                </a:lnTo>
                <a:lnTo>
                  <a:pt x="134874" y="38354"/>
                </a:lnTo>
                <a:lnTo>
                  <a:pt x="129158" y="45212"/>
                </a:lnTo>
                <a:lnTo>
                  <a:pt x="44323" y="146202"/>
                </a:lnTo>
                <a:lnTo>
                  <a:pt x="37083" y="154863"/>
                </a:lnTo>
                <a:lnTo>
                  <a:pt x="31623" y="159715"/>
                </a:lnTo>
                <a:lnTo>
                  <a:pt x="27939" y="160743"/>
                </a:lnTo>
                <a:lnTo>
                  <a:pt x="21843" y="162394"/>
                </a:lnTo>
                <a:lnTo>
                  <a:pt x="15621" y="160477"/>
                </a:lnTo>
                <a:lnTo>
                  <a:pt x="9016" y="155003"/>
                </a:lnTo>
                <a:lnTo>
                  <a:pt x="3555" y="150406"/>
                </a:lnTo>
                <a:lnTo>
                  <a:pt x="0" y="154622"/>
                </a:lnTo>
                <a:lnTo>
                  <a:pt x="53848" y="199783"/>
                </a:lnTo>
                <a:lnTo>
                  <a:pt x="57403" y="195554"/>
                </a:lnTo>
                <a:lnTo>
                  <a:pt x="51942" y="190969"/>
                </a:lnTo>
                <a:lnTo>
                  <a:pt x="45847" y="185864"/>
                </a:lnTo>
                <a:lnTo>
                  <a:pt x="42672" y="180543"/>
                </a:lnTo>
                <a:lnTo>
                  <a:pt x="42544" y="174980"/>
                </a:lnTo>
                <a:lnTo>
                  <a:pt x="42544" y="170903"/>
                </a:lnTo>
                <a:lnTo>
                  <a:pt x="46481" y="164122"/>
                </a:lnTo>
                <a:lnTo>
                  <a:pt x="54355" y="154622"/>
                </a:lnTo>
                <a:lnTo>
                  <a:pt x="141097" y="51308"/>
                </a:lnTo>
                <a:lnTo>
                  <a:pt x="91693" y="231533"/>
                </a:lnTo>
                <a:lnTo>
                  <a:pt x="95376" y="234696"/>
                </a:lnTo>
                <a:lnTo>
                  <a:pt x="264159" y="154647"/>
                </a:lnTo>
                <a:close/>
              </a:path>
              <a:path w="1214119" h="1089761">
                <a:moveTo>
                  <a:pt x="238030" y="344786"/>
                </a:moveTo>
                <a:lnTo>
                  <a:pt x="242179" y="356588"/>
                </a:lnTo>
                <a:lnTo>
                  <a:pt x="248942" y="367280"/>
                </a:lnTo>
                <a:lnTo>
                  <a:pt x="258317" y="376859"/>
                </a:lnTo>
                <a:lnTo>
                  <a:pt x="266986" y="383078"/>
                </a:lnTo>
                <a:lnTo>
                  <a:pt x="278488" y="388554"/>
                </a:lnTo>
                <a:lnTo>
                  <a:pt x="281022" y="378782"/>
                </a:lnTo>
                <a:lnTo>
                  <a:pt x="270128" y="372884"/>
                </a:lnTo>
                <a:lnTo>
                  <a:pt x="268641" y="371564"/>
                </a:lnTo>
                <a:lnTo>
                  <a:pt x="261838" y="362149"/>
                </a:lnTo>
                <a:lnTo>
                  <a:pt x="258974" y="350397"/>
                </a:lnTo>
                <a:lnTo>
                  <a:pt x="260096" y="336308"/>
                </a:lnTo>
                <a:lnTo>
                  <a:pt x="263834" y="323061"/>
                </a:lnTo>
                <a:lnTo>
                  <a:pt x="268889" y="311676"/>
                </a:lnTo>
                <a:lnTo>
                  <a:pt x="275605" y="300445"/>
                </a:lnTo>
                <a:lnTo>
                  <a:pt x="283972" y="289369"/>
                </a:lnTo>
                <a:lnTo>
                  <a:pt x="288010" y="284766"/>
                </a:lnTo>
                <a:lnTo>
                  <a:pt x="297677" y="275650"/>
                </a:lnTo>
                <a:lnTo>
                  <a:pt x="307212" y="269379"/>
                </a:lnTo>
                <a:lnTo>
                  <a:pt x="314705" y="265480"/>
                </a:lnTo>
                <a:lnTo>
                  <a:pt x="321563" y="264045"/>
                </a:lnTo>
                <a:lnTo>
                  <a:pt x="327659" y="265061"/>
                </a:lnTo>
                <a:lnTo>
                  <a:pt x="333628" y="266077"/>
                </a:lnTo>
                <a:lnTo>
                  <a:pt x="338708" y="268274"/>
                </a:lnTo>
                <a:lnTo>
                  <a:pt x="342773" y="271653"/>
                </a:lnTo>
                <a:lnTo>
                  <a:pt x="346919" y="275753"/>
                </a:lnTo>
                <a:lnTo>
                  <a:pt x="352848" y="286632"/>
                </a:lnTo>
                <a:lnTo>
                  <a:pt x="354202" y="299923"/>
                </a:lnTo>
                <a:lnTo>
                  <a:pt x="353373" y="307374"/>
                </a:lnTo>
                <a:lnTo>
                  <a:pt x="350435" y="318714"/>
                </a:lnTo>
                <a:lnTo>
                  <a:pt x="345467" y="330222"/>
                </a:lnTo>
                <a:lnTo>
                  <a:pt x="338468" y="341899"/>
                </a:lnTo>
                <a:lnTo>
                  <a:pt x="329437" y="353745"/>
                </a:lnTo>
                <a:lnTo>
                  <a:pt x="325990" y="357724"/>
                </a:lnTo>
                <a:lnTo>
                  <a:pt x="315267" y="368334"/>
                </a:lnTo>
                <a:lnTo>
                  <a:pt x="305240" y="375447"/>
                </a:lnTo>
                <a:lnTo>
                  <a:pt x="295909" y="379069"/>
                </a:lnTo>
                <a:lnTo>
                  <a:pt x="302753" y="392102"/>
                </a:lnTo>
                <a:lnTo>
                  <a:pt x="315029" y="390068"/>
                </a:lnTo>
                <a:lnTo>
                  <a:pt x="327532" y="385495"/>
                </a:lnTo>
                <a:lnTo>
                  <a:pt x="339173" y="379127"/>
                </a:lnTo>
                <a:lnTo>
                  <a:pt x="349358" y="371537"/>
                </a:lnTo>
                <a:lnTo>
                  <a:pt x="358012" y="362762"/>
                </a:lnTo>
                <a:lnTo>
                  <a:pt x="364609" y="353713"/>
                </a:lnTo>
                <a:lnTo>
                  <a:pt x="370417" y="342302"/>
                </a:lnTo>
                <a:lnTo>
                  <a:pt x="374060" y="330125"/>
                </a:lnTo>
                <a:lnTo>
                  <a:pt x="375538" y="317182"/>
                </a:lnTo>
                <a:lnTo>
                  <a:pt x="375493" y="312218"/>
                </a:lnTo>
                <a:lnTo>
                  <a:pt x="373600" y="299364"/>
                </a:lnTo>
                <a:lnTo>
                  <a:pt x="369134" y="287578"/>
                </a:lnTo>
                <a:lnTo>
                  <a:pt x="362111" y="276860"/>
                </a:lnTo>
                <a:lnTo>
                  <a:pt x="352551" y="267208"/>
                </a:lnTo>
                <a:lnTo>
                  <a:pt x="346100" y="262452"/>
                </a:lnTo>
                <a:lnTo>
                  <a:pt x="334777" y="256745"/>
                </a:lnTo>
                <a:lnTo>
                  <a:pt x="322199" y="253326"/>
                </a:lnTo>
                <a:lnTo>
                  <a:pt x="310867" y="252574"/>
                </a:lnTo>
                <a:lnTo>
                  <a:pt x="298576" y="254289"/>
                </a:lnTo>
                <a:lnTo>
                  <a:pt x="285876" y="258572"/>
                </a:lnTo>
                <a:lnTo>
                  <a:pt x="273743" y="264854"/>
                </a:lnTo>
                <a:lnTo>
                  <a:pt x="263476" y="272332"/>
                </a:lnTo>
                <a:lnTo>
                  <a:pt x="254761" y="281152"/>
                </a:lnTo>
                <a:lnTo>
                  <a:pt x="248171" y="290171"/>
                </a:lnTo>
                <a:lnTo>
                  <a:pt x="242319" y="301502"/>
                </a:lnTo>
                <a:lnTo>
                  <a:pt x="238471" y="313639"/>
                </a:lnTo>
                <a:lnTo>
                  <a:pt x="236600" y="326580"/>
                </a:lnTo>
                <a:lnTo>
                  <a:pt x="236494" y="331875"/>
                </a:lnTo>
                <a:lnTo>
                  <a:pt x="238030" y="344786"/>
                </a:lnTo>
                <a:close/>
              </a:path>
              <a:path w="1214119" h="1089761">
                <a:moveTo>
                  <a:pt x="293438" y="379505"/>
                </a:moveTo>
                <a:lnTo>
                  <a:pt x="281022" y="378782"/>
                </a:lnTo>
                <a:lnTo>
                  <a:pt x="278488" y="388554"/>
                </a:lnTo>
                <a:lnTo>
                  <a:pt x="290829" y="391617"/>
                </a:lnTo>
                <a:lnTo>
                  <a:pt x="302753" y="392102"/>
                </a:lnTo>
                <a:lnTo>
                  <a:pt x="295909" y="379069"/>
                </a:lnTo>
                <a:lnTo>
                  <a:pt x="293438" y="379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38428" y="5000244"/>
            <a:ext cx="1624584" cy="14295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6022" y="5315458"/>
            <a:ext cx="971804" cy="709993"/>
          </a:xfrm>
          <a:custGeom>
            <a:avLst/>
            <a:gdLst/>
            <a:ahLst/>
            <a:cxnLst/>
            <a:rect l="l" t="t" r="r" b="b"/>
            <a:pathLst>
              <a:path w="971804" h="709993">
                <a:moveTo>
                  <a:pt x="373507" y="513562"/>
                </a:moveTo>
                <a:lnTo>
                  <a:pt x="373265" y="513729"/>
                </a:lnTo>
                <a:lnTo>
                  <a:pt x="361982" y="519493"/>
                </a:lnTo>
                <a:lnTo>
                  <a:pt x="350058" y="521685"/>
                </a:lnTo>
                <a:lnTo>
                  <a:pt x="337439" y="520306"/>
                </a:lnTo>
                <a:lnTo>
                  <a:pt x="338711" y="546104"/>
                </a:lnTo>
                <a:lnTo>
                  <a:pt x="350784" y="545813"/>
                </a:lnTo>
                <a:lnTo>
                  <a:pt x="362698" y="543298"/>
                </a:lnTo>
                <a:lnTo>
                  <a:pt x="374461" y="538560"/>
                </a:lnTo>
                <a:lnTo>
                  <a:pt x="386079" y="531596"/>
                </a:lnTo>
                <a:lnTo>
                  <a:pt x="397121" y="522387"/>
                </a:lnTo>
                <a:lnTo>
                  <a:pt x="405348" y="512716"/>
                </a:lnTo>
                <a:lnTo>
                  <a:pt x="411860" y="501776"/>
                </a:lnTo>
                <a:lnTo>
                  <a:pt x="416542" y="489237"/>
                </a:lnTo>
                <a:lnTo>
                  <a:pt x="418515" y="476919"/>
                </a:lnTo>
                <a:lnTo>
                  <a:pt x="418084" y="464248"/>
                </a:lnTo>
                <a:lnTo>
                  <a:pt x="416252" y="455358"/>
                </a:lnTo>
                <a:lnTo>
                  <a:pt x="412203" y="444199"/>
                </a:lnTo>
                <a:lnTo>
                  <a:pt x="406120" y="432308"/>
                </a:lnTo>
                <a:lnTo>
                  <a:pt x="398017" y="419684"/>
                </a:lnTo>
                <a:lnTo>
                  <a:pt x="389656" y="408994"/>
                </a:lnTo>
                <a:lnTo>
                  <a:pt x="379987" y="399430"/>
                </a:lnTo>
                <a:lnTo>
                  <a:pt x="369682" y="391945"/>
                </a:lnTo>
                <a:lnTo>
                  <a:pt x="358755" y="386538"/>
                </a:lnTo>
                <a:lnTo>
                  <a:pt x="347217" y="383209"/>
                </a:lnTo>
                <a:lnTo>
                  <a:pt x="338708" y="382083"/>
                </a:lnTo>
                <a:lnTo>
                  <a:pt x="326527" y="382314"/>
                </a:lnTo>
                <a:lnTo>
                  <a:pt x="314567" y="384757"/>
                </a:lnTo>
                <a:lnTo>
                  <a:pt x="302835" y="389411"/>
                </a:lnTo>
                <a:lnTo>
                  <a:pt x="291338" y="396278"/>
                </a:lnTo>
                <a:lnTo>
                  <a:pt x="279381" y="406308"/>
                </a:lnTo>
                <a:lnTo>
                  <a:pt x="285369" y="445871"/>
                </a:lnTo>
                <a:lnTo>
                  <a:pt x="288077" y="434500"/>
                </a:lnTo>
                <a:lnTo>
                  <a:pt x="294356" y="423458"/>
                </a:lnTo>
                <a:lnTo>
                  <a:pt x="304038" y="414439"/>
                </a:lnTo>
                <a:lnTo>
                  <a:pt x="315196" y="408665"/>
                </a:lnTo>
                <a:lnTo>
                  <a:pt x="327142" y="406456"/>
                </a:lnTo>
                <a:lnTo>
                  <a:pt x="339852" y="407822"/>
                </a:lnTo>
                <a:lnTo>
                  <a:pt x="346792" y="410142"/>
                </a:lnTo>
                <a:lnTo>
                  <a:pt x="357022" y="416067"/>
                </a:lnTo>
                <a:lnTo>
                  <a:pt x="366848" y="424877"/>
                </a:lnTo>
                <a:lnTo>
                  <a:pt x="376301" y="436575"/>
                </a:lnTo>
                <a:lnTo>
                  <a:pt x="383245" y="447716"/>
                </a:lnTo>
                <a:lnTo>
                  <a:pt x="388788" y="459901"/>
                </a:lnTo>
                <a:lnTo>
                  <a:pt x="391680" y="471360"/>
                </a:lnTo>
                <a:lnTo>
                  <a:pt x="391922" y="482091"/>
                </a:lnTo>
                <a:lnTo>
                  <a:pt x="389324" y="493451"/>
                </a:lnTo>
                <a:lnTo>
                  <a:pt x="383112" y="504547"/>
                </a:lnTo>
                <a:lnTo>
                  <a:pt x="373507" y="513562"/>
                </a:lnTo>
                <a:close/>
              </a:path>
              <a:path w="971804" h="709993">
                <a:moveTo>
                  <a:pt x="259229" y="447285"/>
                </a:moveTo>
                <a:lnTo>
                  <a:pt x="258951" y="458550"/>
                </a:lnTo>
                <a:lnTo>
                  <a:pt x="260698" y="470100"/>
                </a:lnTo>
                <a:lnTo>
                  <a:pt x="264461" y="481933"/>
                </a:lnTo>
                <a:lnTo>
                  <a:pt x="270232" y="494050"/>
                </a:lnTo>
                <a:lnTo>
                  <a:pt x="278003" y="506450"/>
                </a:lnTo>
                <a:lnTo>
                  <a:pt x="288143" y="519262"/>
                </a:lnTo>
                <a:lnTo>
                  <a:pt x="297908" y="528820"/>
                </a:lnTo>
                <a:lnTo>
                  <a:pt x="308127" y="536286"/>
                </a:lnTo>
                <a:lnTo>
                  <a:pt x="318804" y="541661"/>
                </a:lnTo>
                <a:lnTo>
                  <a:pt x="329946" y="544944"/>
                </a:lnTo>
                <a:lnTo>
                  <a:pt x="338711" y="546104"/>
                </a:lnTo>
                <a:lnTo>
                  <a:pt x="337439" y="520306"/>
                </a:lnTo>
                <a:lnTo>
                  <a:pt x="329968" y="517693"/>
                </a:lnTo>
                <a:lnTo>
                  <a:pt x="319876" y="511581"/>
                </a:lnTo>
                <a:lnTo>
                  <a:pt x="310085" y="502572"/>
                </a:lnTo>
                <a:lnTo>
                  <a:pt x="300609" y="490664"/>
                </a:lnTo>
                <a:lnTo>
                  <a:pt x="294054" y="480314"/>
                </a:lnTo>
                <a:lnTo>
                  <a:pt x="288429" y="468151"/>
                </a:lnTo>
                <a:lnTo>
                  <a:pt x="285533" y="456671"/>
                </a:lnTo>
                <a:lnTo>
                  <a:pt x="285369" y="445871"/>
                </a:lnTo>
                <a:lnTo>
                  <a:pt x="279381" y="406308"/>
                </a:lnTo>
                <a:lnTo>
                  <a:pt x="271155" y="416190"/>
                </a:lnTo>
                <a:lnTo>
                  <a:pt x="264942" y="427146"/>
                </a:lnTo>
                <a:lnTo>
                  <a:pt x="260730" y="439178"/>
                </a:lnTo>
                <a:lnTo>
                  <a:pt x="259229" y="447285"/>
                </a:lnTo>
                <a:close/>
              </a:path>
              <a:path w="971804" h="709993">
                <a:moveTo>
                  <a:pt x="366395" y="274688"/>
                </a:moveTo>
                <a:lnTo>
                  <a:pt x="344423" y="290055"/>
                </a:lnTo>
                <a:lnTo>
                  <a:pt x="469646" y="468782"/>
                </a:lnTo>
                <a:lnTo>
                  <a:pt x="491490" y="453415"/>
                </a:lnTo>
                <a:lnTo>
                  <a:pt x="366395" y="274688"/>
                </a:lnTo>
                <a:close/>
              </a:path>
              <a:path w="971804" h="709993">
                <a:moveTo>
                  <a:pt x="454405" y="308965"/>
                </a:moveTo>
                <a:lnTo>
                  <a:pt x="454038" y="312121"/>
                </a:lnTo>
                <a:lnTo>
                  <a:pt x="453962" y="323578"/>
                </a:lnTo>
                <a:lnTo>
                  <a:pt x="455828" y="335242"/>
                </a:lnTo>
                <a:lnTo>
                  <a:pt x="459635" y="347111"/>
                </a:lnTo>
                <a:lnTo>
                  <a:pt x="465384" y="359185"/>
                </a:lnTo>
                <a:lnTo>
                  <a:pt x="473075" y="371462"/>
                </a:lnTo>
                <a:lnTo>
                  <a:pt x="479492" y="318095"/>
                </a:lnTo>
                <a:lnTo>
                  <a:pt x="480059" y="306146"/>
                </a:lnTo>
                <a:lnTo>
                  <a:pt x="479403" y="265016"/>
                </a:lnTo>
                <a:lnTo>
                  <a:pt x="469862" y="274401"/>
                </a:lnTo>
                <a:lnTo>
                  <a:pt x="462510" y="284853"/>
                </a:lnTo>
                <a:lnTo>
                  <a:pt x="457355" y="296374"/>
                </a:lnTo>
                <a:lnTo>
                  <a:pt x="454405" y="308965"/>
                </a:lnTo>
                <a:close/>
              </a:path>
              <a:path w="971804" h="709993">
                <a:moveTo>
                  <a:pt x="546460" y="385110"/>
                </a:moveTo>
                <a:lnTo>
                  <a:pt x="533908" y="384314"/>
                </a:lnTo>
                <a:lnTo>
                  <a:pt x="530034" y="383361"/>
                </a:lnTo>
                <a:lnTo>
                  <a:pt x="519208" y="378596"/>
                </a:lnTo>
                <a:lnTo>
                  <a:pt x="508871" y="370840"/>
                </a:lnTo>
                <a:lnTo>
                  <a:pt x="498983" y="360095"/>
                </a:lnTo>
                <a:lnTo>
                  <a:pt x="595503" y="292480"/>
                </a:lnTo>
                <a:lnTo>
                  <a:pt x="593725" y="289826"/>
                </a:lnTo>
                <a:lnTo>
                  <a:pt x="591210" y="286045"/>
                </a:lnTo>
                <a:lnTo>
                  <a:pt x="582015" y="274426"/>
                </a:lnTo>
                <a:lnTo>
                  <a:pt x="572317" y="264849"/>
                </a:lnTo>
                <a:lnTo>
                  <a:pt x="562120" y="257304"/>
                </a:lnTo>
                <a:lnTo>
                  <a:pt x="551432" y="251786"/>
                </a:lnTo>
                <a:lnTo>
                  <a:pt x="540258" y="248284"/>
                </a:lnTo>
                <a:lnTo>
                  <a:pt x="532864" y="247116"/>
                </a:lnTo>
                <a:lnTo>
                  <a:pt x="520623" y="246984"/>
                </a:lnTo>
                <a:lnTo>
                  <a:pt x="508646" y="249152"/>
                </a:lnTo>
                <a:lnTo>
                  <a:pt x="496943" y="253609"/>
                </a:lnTo>
                <a:lnTo>
                  <a:pt x="485521" y="260349"/>
                </a:lnTo>
                <a:lnTo>
                  <a:pt x="479403" y="265016"/>
                </a:lnTo>
                <a:lnTo>
                  <a:pt x="480059" y="306146"/>
                </a:lnTo>
                <a:lnTo>
                  <a:pt x="482228" y="298255"/>
                </a:lnTo>
                <a:lnTo>
                  <a:pt x="488569" y="287269"/>
                </a:lnTo>
                <a:lnTo>
                  <a:pt x="498347" y="278231"/>
                </a:lnTo>
                <a:lnTo>
                  <a:pt x="498687" y="277995"/>
                </a:lnTo>
                <a:lnTo>
                  <a:pt x="510024" y="272233"/>
                </a:lnTo>
                <a:lnTo>
                  <a:pt x="521915" y="270220"/>
                </a:lnTo>
                <a:lnTo>
                  <a:pt x="534416" y="271906"/>
                </a:lnTo>
                <a:lnTo>
                  <a:pt x="539313" y="273656"/>
                </a:lnTo>
                <a:lnTo>
                  <a:pt x="549539" y="280172"/>
                </a:lnTo>
                <a:lnTo>
                  <a:pt x="559816" y="290575"/>
                </a:lnTo>
                <a:lnTo>
                  <a:pt x="487553" y="341198"/>
                </a:lnTo>
                <a:lnTo>
                  <a:pt x="482218" y="330134"/>
                </a:lnTo>
                <a:lnTo>
                  <a:pt x="479492" y="318095"/>
                </a:lnTo>
                <a:lnTo>
                  <a:pt x="473075" y="371462"/>
                </a:lnTo>
                <a:lnTo>
                  <a:pt x="482115" y="382923"/>
                </a:lnTo>
                <a:lnTo>
                  <a:pt x="491809" y="392517"/>
                </a:lnTo>
                <a:lnTo>
                  <a:pt x="502030" y="400041"/>
                </a:lnTo>
                <a:lnTo>
                  <a:pt x="512797" y="405494"/>
                </a:lnTo>
                <a:lnTo>
                  <a:pt x="524128" y="408876"/>
                </a:lnTo>
                <a:lnTo>
                  <a:pt x="534027" y="410124"/>
                </a:lnTo>
                <a:lnTo>
                  <a:pt x="545945" y="409614"/>
                </a:lnTo>
                <a:lnTo>
                  <a:pt x="557809" y="406895"/>
                </a:lnTo>
                <a:lnTo>
                  <a:pt x="569627" y="401967"/>
                </a:lnTo>
                <a:lnTo>
                  <a:pt x="581405" y="394830"/>
                </a:lnTo>
                <a:lnTo>
                  <a:pt x="589576" y="388522"/>
                </a:lnTo>
                <a:lnTo>
                  <a:pt x="598957" y="379090"/>
                </a:lnTo>
                <a:lnTo>
                  <a:pt x="606050" y="368886"/>
                </a:lnTo>
                <a:lnTo>
                  <a:pt x="610870" y="357911"/>
                </a:lnTo>
                <a:lnTo>
                  <a:pt x="612723" y="350559"/>
                </a:lnTo>
                <a:lnTo>
                  <a:pt x="613838" y="338468"/>
                </a:lnTo>
                <a:lnTo>
                  <a:pt x="612639" y="325998"/>
                </a:lnTo>
                <a:lnTo>
                  <a:pt x="609091" y="313143"/>
                </a:lnTo>
                <a:lnTo>
                  <a:pt x="584454" y="326224"/>
                </a:lnTo>
                <a:lnTo>
                  <a:pt x="585756" y="331716"/>
                </a:lnTo>
                <a:lnTo>
                  <a:pt x="586951" y="344717"/>
                </a:lnTo>
                <a:lnTo>
                  <a:pt x="585089" y="355930"/>
                </a:lnTo>
                <a:lnTo>
                  <a:pt x="578698" y="367640"/>
                </a:lnTo>
                <a:lnTo>
                  <a:pt x="568960" y="376707"/>
                </a:lnTo>
                <a:lnTo>
                  <a:pt x="558392" y="382399"/>
                </a:lnTo>
                <a:lnTo>
                  <a:pt x="546460" y="385110"/>
                </a:lnTo>
                <a:close/>
              </a:path>
              <a:path w="971804" h="709993">
                <a:moveTo>
                  <a:pt x="632027" y="304435"/>
                </a:moveTo>
                <a:lnTo>
                  <a:pt x="643044" y="312441"/>
                </a:lnTo>
                <a:lnTo>
                  <a:pt x="654485" y="317533"/>
                </a:lnTo>
                <a:lnTo>
                  <a:pt x="666369" y="319709"/>
                </a:lnTo>
                <a:lnTo>
                  <a:pt x="675941" y="319291"/>
                </a:lnTo>
                <a:lnTo>
                  <a:pt x="687396" y="316459"/>
                </a:lnTo>
                <a:lnTo>
                  <a:pt x="699483" y="311117"/>
                </a:lnTo>
                <a:lnTo>
                  <a:pt x="712216" y="303263"/>
                </a:lnTo>
                <a:lnTo>
                  <a:pt x="719473" y="297680"/>
                </a:lnTo>
                <a:lnTo>
                  <a:pt x="728613" y="288692"/>
                </a:lnTo>
                <a:lnTo>
                  <a:pt x="735838" y="278841"/>
                </a:lnTo>
                <a:lnTo>
                  <a:pt x="737831" y="275303"/>
                </a:lnTo>
                <a:lnTo>
                  <a:pt x="742429" y="263181"/>
                </a:lnTo>
                <a:lnTo>
                  <a:pt x="743711" y="250951"/>
                </a:lnTo>
                <a:lnTo>
                  <a:pt x="743673" y="249886"/>
                </a:lnTo>
                <a:lnTo>
                  <a:pt x="741368" y="237052"/>
                </a:lnTo>
                <a:lnTo>
                  <a:pt x="735710" y="225805"/>
                </a:lnTo>
                <a:lnTo>
                  <a:pt x="730504" y="218312"/>
                </a:lnTo>
                <a:lnTo>
                  <a:pt x="724280" y="213232"/>
                </a:lnTo>
                <a:lnTo>
                  <a:pt x="717296" y="210692"/>
                </a:lnTo>
                <a:lnTo>
                  <a:pt x="710310" y="208025"/>
                </a:lnTo>
                <a:lnTo>
                  <a:pt x="702817" y="207644"/>
                </a:lnTo>
                <a:lnTo>
                  <a:pt x="694816" y="209295"/>
                </a:lnTo>
                <a:lnTo>
                  <a:pt x="683116" y="212375"/>
                </a:lnTo>
                <a:lnTo>
                  <a:pt x="670612" y="216411"/>
                </a:lnTo>
                <a:lnTo>
                  <a:pt x="655192" y="221868"/>
                </a:lnTo>
                <a:lnTo>
                  <a:pt x="642366" y="226440"/>
                </a:lnTo>
                <a:lnTo>
                  <a:pt x="634619" y="229107"/>
                </a:lnTo>
                <a:lnTo>
                  <a:pt x="631825" y="229742"/>
                </a:lnTo>
                <a:lnTo>
                  <a:pt x="626998" y="230885"/>
                </a:lnTo>
                <a:lnTo>
                  <a:pt x="622808" y="230885"/>
                </a:lnTo>
                <a:lnTo>
                  <a:pt x="619379" y="229869"/>
                </a:lnTo>
                <a:lnTo>
                  <a:pt x="615950" y="228853"/>
                </a:lnTo>
                <a:lnTo>
                  <a:pt x="613283" y="226821"/>
                </a:lnTo>
                <a:lnTo>
                  <a:pt x="611251" y="224027"/>
                </a:lnTo>
                <a:lnTo>
                  <a:pt x="608203" y="219582"/>
                </a:lnTo>
                <a:lnTo>
                  <a:pt x="607567" y="214121"/>
                </a:lnTo>
                <a:lnTo>
                  <a:pt x="609600" y="207771"/>
                </a:lnTo>
                <a:lnTo>
                  <a:pt x="616109" y="197388"/>
                </a:lnTo>
                <a:lnTo>
                  <a:pt x="627634" y="187705"/>
                </a:lnTo>
                <a:lnTo>
                  <a:pt x="640028" y="181134"/>
                </a:lnTo>
                <a:lnTo>
                  <a:pt x="651383" y="179450"/>
                </a:lnTo>
                <a:lnTo>
                  <a:pt x="658622" y="179831"/>
                </a:lnTo>
                <a:lnTo>
                  <a:pt x="665098" y="183133"/>
                </a:lnTo>
                <a:lnTo>
                  <a:pt x="670814" y="189102"/>
                </a:lnTo>
                <a:lnTo>
                  <a:pt x="690245" y="171195"/>
                </a:lnTo>
                <a:lnTo>
                  <a:pt x="679009" y="161655"/>
                </a:lnTo>
                <a:lnTo>
                  <a:pt x="668528" y="156336"/>
                </a:lnTo>
                <a:lnTo>
                  <a:pt x="656718" y="154544"/>
                </a:lnTo>
                <a:lnTo>
                  <a:pt x="643254" y="156463"/>
                </a:lnTo>
                <a:lnTo>
                  <a:pt x="636397" y="158542"/>
                </a:lnTo>
                <a:lnTo>
                  <a:pt x="624994" y="163648"/>
                </a:lnTo>
                <a:lnTo>
                  <a:pt x="613410" y="170814"/>
                </a:lnTo>
                <a:lnTo>
                  <a:pt x="606679" y="175513"/>
                </a:lnTo>
                <a:lnTo>
                  <a:pt x="600964" y="180720"/>
                </a:lnTo>
                <a:lnTo>
                  <a:pt x="596265" y="186689"/>
                </a:lnTo>
                <a:lnTo>
                  <a:pt x="591692" y="192531"/>
                </a:lnTo>
                <a:lnTo>
                  <a:pt x="588517" y="197865"/>
                </a:lnTo>
                <a:lnTo>
                  <a:pt x="586866" y="202818"/>
                </a:lnTo>
                <a:lnTo>
                  <a:pt x="584580" y="209295"/>
                </a:lnTo>
                <a:lnTo>
                  <a:pt x="583819" y="215899"/>
                </a:lnTo>
                <a:lnTo>
                  <a:pt x="584580" y="222630"/>
                </a:lnTo>
                <a:lnTo>
                  <a:pt x="585470" y="229361"/>
                </a:lnTo>
                <a:lnTo>
                  <a:pt x="587883" y="235711"/>
                </a:lnTo>
                <a:lnTo>
                  <a:pt x="591820" y="241426"/>
                </a:lnTo>
                <a:lnTo>
                  <a:pt x="596265" y="247776"/>
                </a:lnTo>
                <a:lnTo>
                  <a:pt x="601979" y="252475"/>
                </a:lnTo>
                <a:lnTo>
                  <a:pt x="608838" y="255396"/>
                </a:lnTo>
                <a:lnTo>
                  <a:pt x="615696" y="258444"/>
                </a:lnTo>
                <a:lnTo>
                  <a:pt x="623316" y="259206"/>
                </a:lnTo>
                <a:lnTo>
                  <a:pt x="631571" y="257809"/>
                </a:lnTo>
                <a:lnTo>
                  <a:pt x="634555" y="257241"/>
                </a:lnTo>
                <a:lnTo>
                  <a:pt x="644414" y="254694"/>
                </a:lnTo>
                <a:lnTo>
                  <a:pt x="657044" y="250621"/>
                </a:lnTo>
                <a:lnTo>
                  <a:pt x="672465" y="244982"/>
                </a:lnTo>
                <a:lnTo>
                  <a:pt x="677358" y="243161"/>
                </a:lnTo>
                <a:lnTo>
                  <a:pt x="691543" y="238430"/>
                </a:lnTo>
                <a:lnTo>
                  <a:pt x="700151" y="236727"/>
                </a:lnTo>
                <a:lnTo>
                  <a:pt x="706373" y="236473"/>
                </a:lnTo>
                <a:lnTo>
                  <a:pt x="711327" y="238886"/>
                </a:lnTo>
                <a:lnTo>
                  <a:pt x="714755" y="243839"/>
                </a:lnTo>
                <a:lnTo>
                  <a:pt x="718692" y="249427"/>
                </a:lnTo>
                <a:lnTo>
                  <a:pt x="719582" y="255904"/>
                </a:lnTo>
                <a:lnTo>
                  <a:pt x="717550" y="263397"/>
                </a:lnTo>
                <a:lnTo>
                  <a:pt x="716758" y="265839"/>
                </a:lnTo>
                <a:lnTo>
                  <a:pt x="710510" y="275732"/>
                </a:lnTo>
                <a:lnTo>
                  <a:pt x="699389" y="285305"/>
                </a:lnTo>
                <a:lnTo>
                  <a:pt x="694690" y="288357"/>
                </a:lnTo>
                <a:lnTo>
                  <a:pt x="682673" y="293580"/>
                </a:lnTo>
                <a:lnTo>
                  <a:pt x="671195" y="294703"/>
                </a:lnTo>
                <a:lnTo>
                  <a:pt x="669334" y="294492"/>
                </a:lnTo>
                <a:lnTo>
                  <a:pt x="657700" y="290467"/>
                </a:lnTo>
                <a:lnTo>
                  <a:pt x="647065" y="281838"/>
                </a:lnTo>
                <a:lnTo>
                  <a:pt x="627760" y="300443"/>
                </a:lnTo>
                <a:lnTo>
                  <a:pt x="632027" y="304435"/>
                </a:lnTo>
                <a:close/>
              </a:path>
              <a:path w="971804" h="709993">
                <a:moveTo>
                  <a:pt x="713994" y="26669"/>
                </a:moveTo>
                <a:lnTo>
                  <a:pt x="696467" y="38988"/>
                </a:lnTo>
                <a:lnTo>
                  <a:pt x="774065" y="260095"/>
                </a:lnTo>
                <a:lnTo>
                  <a:pt x="791717" y="247776"/>
                </a:lnTo>
                <a:lnTo>
                  <a:pt x="713994" y="26669"/>
                </a:lnTo>
                <a:close/>
              </a:path>
              <a:path w="971804" h="709993">
                <a:moveTo>
                  <a:pt x="869060" y="157606"/>
                </a:moveTo>
                <a:lnTo>
                  <a:pt x="758697" y="0"/>
                </a:lnTo>
                <a:lnTo>
                  <a:pt x="735076" y="16636"/>
                </a:lnTo>
                <a:lnTo>
                  <a:pt x="860171" y="195325"/>
                </a:lnTo>
                <a:lnTo>
                  <a:pt x="971804" y="117093"/>
                </a:lnTo>
                <a:lnTo>
                  <a:pt x="957072" y="96011"/>
                </a:lnTo>
                <a:lnTo>
                  <a:pt x="869060" y="157606"/>
                </a:lnTo>
                <a:close/>
              </a:path>
              <a:path w="971804" h="709993">
                <a:moveTo>
                  <a:pt x="170561" y="411848"/>
                </a:moveTo>
                <a:lnTo>
                  <a:pt x="138684" y="434124"/>
                </a:lnTo>
                <a:lnTo>
                  <a:pt x="183007" y="588441"/>
                </a:lnTo>
                <a:lnTo>
                  <a:pt x="186888" y="601876"/>
                </a:lnTo>
                <a:lnTo>
                  <a:pt x="190564" y="614182"/>
                </a:lnTo>
                <a:lnTo>
                  <a:pt x="193547" y="623747"/>
                </a:lnTo>
                <a:lnTo>
                  <a:pt x="188524" y="619859"/>
                </a:lnTo>
                <a:lnTo>
                  <a:pt x="178798" y="612500"/>
                </a:lnTo>
                <a:lnTo>
                  <a:pt x="166497" y="603275"/>
                </a:lnTo>
                <a:lnTo>
                  <a:pt x="35559" y="506348"/>
                </a:lnTo>
                <a:lnTo>
                  <a:pt x="0" y="531266"/>
                </a:lnTo>
                <a:lnTo>
                  <a:pt x="125094" y="709993"/>
                </a:lnTo>
                <a:lnTo>
                  <a:pt x="147955" y="694029"/>
                </a:lnTo>
                <a:lnTo>
                  <a:pt x="41402" y="541883"/>
                </a:lnTo>
                <a:lnTo>
                  <a:pt x="199644" y="657834"/>
                </a:lnTo>
                <a:lnTo>
                  <a:pt x="220979" y="642899"/>
                </a:lnTo>
                <a:lnTo>
                  <a:pt x="168147" y="456945"/>
                </a:lnTo>
                <a:lnTo>
                  <a:pt x="272922" y="606539"/>
                </a:lnTo>
                <a:lnTo>
                  <a:pt x="295655" y="590575"/>
                </a:lnTo>
                <a:lnTo>
                  <a:pt x="170561" y="411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59708" y="5969508"/>
            <a:ext cx="3784091" cy="6598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886192" y="6531032"/>
            <a:ext cx="386458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25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1044" y="1383442"/>
            <a:ext cx="7378551" cy="106382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52573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Avogadro hypothesized that there was a specific number</a:t>
            </a:r>
            <a:endParaRPr sz="2400">
              <a:latin typeface="Times New Roman"/>
              <a:cs typeface="Times New Roman"/>
            </a:endParaRPr>
          </a:p>
          <a:p>
            <a:pPr marL="287019">
              <a:lnSpc>
                <a:spcPct val="95825"/>
              </a:lnSpc>
            </a:pP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that would represent the number of atoms or molecules in</a:t>
            </a:r>
            <a:endParaRPr sz="2400">
              <a:latin typeface="Times New Roman"/>
              <a:cs typeface="Times New Roman"/>
            </a:endParaRPr>
          </a:p>
          <a:p>
            <a:pPr marL="287019" marR="52573">
              <a:lnSpc>
                <a:spcPct val="95825"/>
              </a:lnSpc>
              <a:spcBef>
                <a:spcPts val="120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2400" b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mole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 that atom or molecule.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44" y="2846863"/>
            <a:ext cx="6488078" cy="697738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weight of that unit known as a 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mole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would be</a:t>
            </a:r>
            <a:endParaRPr sz="2400">
              <a:latin typeface="Times New Roman"/>
              <a:cs typeface="Times New Roman"/>
            </a:endParaRPr>
          </a:p>
          <a:p>
            <a:pPr marL="287019" marR="45977">
              <a:lnSpc>
                <a:spcPct val="95825"/>
              </a:lnSpc>
            </a:pP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equivalent to the molecular weight of the atom 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5364" y="3580356"/>
            <a:ext cx="489612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molecule in grams. 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(Mole = Molecular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7125" y="3580356"/>
            <a:ext cx="932484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weight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6823" y="3580356"/>
            <a:ext cx="325323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6007" y="3580356"/>
            <a:ext cx="985824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grams)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5405816"/>
            <a:ext cx="5114673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2C2C2C"/>
                </a:solidFill>
                <a:latin typeface="Impact"/>
                <a:cs typeface="Impact"/>
              </a:rPr>
              <a:t>Avogadro Number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18068" y="6362782"/>
            <a:ext cx="387946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26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740" y="1474882"/>
            <a:ext cx="7914847" cy="33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According to this theory, one mole of carbon-12 would have 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4060" y="1842361"/>
            <a:ext cx="7219264" cy="69596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mass of 12 grams because carbon-12 has an atomic weight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12.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58099" y="1842361"/>
            <a:ext cx="3250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2938303"/>
            <a:ext cx="5981145" cy="33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One mole of hydrogen would weigh one gram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3669823"/>
            <a:ext cx="7503011" cy="697738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 would contain the same number of atoms as one mole of</a:t>
            </a:r>
            <a:endParaRPr sz="2400">
              <a:latin typeface="Times New Roman"/>
              <a:cs typeface="Times New Roman"/>
            </a:endParaRPr>
          </a:p>
          <a:p>
            <a:pPr marL="287019" marR="45977">
              <a:lnSpc>
                <a:spcPct val="95825"/>
              </a:lnSpc>
            </a:pP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carbon.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4759800"/>
            <a:ext cx="7637647" cy="705236"/>
          </a:xfrm>
          <a:prstGeom prst="rect">
            <a:avLst/>
          </a:prstGeom>
        </p:spPr>
        <p:txBody>
          <a:bodyPr wrap="square" lIns="0" tIns="16668" rIns="0" bIns="0" rtlCol="0">
            <a:noAutofit/>
          </a:bodyPr>
          <a:lstStyle/>
          <a:p>
            <a:pPr marL="12700">
              <a:lnSpc>
                <a:spcPts val="262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magical number was, in fact, discovered to be 6.023E</a:t>
            </a:r>
            <a:r>
              <a:rPr sz="2400" spc="0" baseline="25364" dirty="0" smtClean="0">
                <a:solidFill>
                  <a:srgbClr val="2F2F2F"/>
                </a:solidFill>
                <a:latin typeface="Times New Roman"/>
                <a:cs typeface="Times New Roman"/>
              </a:rPr>
              <a:t>23</a:t>
            </a:r>
            <a:endParaRPr sz="1600">
              <a:latin typeface="Times New Roman"/>
              <a:cs typeface="Times New Roman"/>
            </a:endParaRPr>
          </a:p>
          <a:p>
            <a:pPr marL="287019" marR="47111">
              <a:lnSpc>
                <a:spcPts val="2759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(6.023 X 10</a:t>
            </a:r>
            <a:r>
              <a:rPr sz="2400" spc="0" baseline="25364" dirty="0" smtClean="0">
                <a:solidFill>
                  <a:srgbClr val="2F2F2F"/>
                </a:solidFill>
                <a:latin typeface="Times New Roman"/>
                <a:cs typeface="Times New Roman"/>
              </a:rPr>
              <a:t>23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39988" y="6362782"/>
            <a:ext cx="342256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27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0" y="3048000"/>
                </a:moveTo>
                <a:lnTo>
                  <a:pt x="7543800" y="3048000"/>
                </a:lnTo>
                <a:lnTo>
                  <a:pt x="75438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044" y="3504908"/>
            <a:ext cx="3518836" cy="2301345"/>
          </a:xfrm>
          <a:prstGeom prst="rect">
            <a:avLst/>
          </a:prstGeom>
        </p:spPr>
        <p:txBody>
          <a:bodyPr wrap="square" lIns="0" tIns="32924" rIns="0" bIns="0" rtlCol="0">
            <a:noAutofit/>
          </a:bodyPr>
          <a:lstStyle/>
          <a:p>
            <a:pPr marL="12700">
              <a:lnSpc>
                <a:spcPts val="5185"/>
              </a:lnSpc>
            </a:pPr>
            <a:r>
              <a:rPr sz="4900" spc="1" dirty="0" smtClean="0">
                <a:solidFill>
                  <a:srgbClr val="252525"/>
                </a:solidFill>
                <a:latin typeface="Impact"/>
                <a:cs typeface="Impact"/>
              </a:rPr>
              <a:t>SOLUTIONS OF</a:t>
            </a:r>
            <a:endParaRPr sz="4900">
              <a:latin typeface="Impact"/>
              <a:cs typeface="Impact"/>
            </a:endParaRPr>
          </a:p>
          <a:p>
            <a:pPr marL="12700" marR="87081">
              <a:lnSpc>
                <a:spcPts val="5880"/>
              </a:lnSpc>
              <a:spcBef>
                <a:spcPts val="34"/>
              </a:spcBef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LIQUID</a:t>
            </a:r>
            <a:endParaRPr sz="4900">
              <a:latin typeface="Impact"/>
              <a:cs typeface="Impact"/>
            </a:endParaRPr>
          </a:p>
          <a:p>
            <a:pPr marL="12700" marR="87081">
              <a:lnSpc>
                <a:spcPts val="2460"/>
              </a:lnSpc>
              <a:spcBef>
                <a:spcPts val="79"/>
              </a:spcBef>
            </a:pPr>
            <a:r>
              <a:rPr sz="2200" dirty="0" smtClean="0">
                <a:solidFill>
                  <a:srgbClr val="AC0000"/>
                </a:solidFill>
                <a:latin typeface="Wingdings"/>
                <a:cs typeface="Wingdings"/>
              </a:rPr>
              <a:t></a:t>
            </a:r>
            <a:r>
              <a:rPr sz="22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Ideal and Real solutions</a:t>
            </a:r>
            <a:endParaRPr sz="2200">
              <a:latin typeface="Times New Roman"/>
              <a:cs typeface="Times New Roman"/>
            </a:endParaRPr>
          </a:p>
          <a:p>
            <a:pPr marL="12700" marR="87081">
              <a:lnSpc>
                <a:spcPts val="2110"/>
              </a:lnSpc>
            </a:pPr>
            <a:r>
              <a:rPr sz="2200" dirty="0" smtClean="0">
                <a:solidFill>
                  <a:srgbClr val="AC0000"/>
                </a:solidFill>
                <a:latin typeface="Wingdings"/>
                <a:cs typeface="Wingdings"/>
              </a:rPr>
              <a:t></a:t>
            </a:r>
            <a:r>
              <a:rPr sz="2200" spc="-15" dirty="0" smtClean="0">
                <a:solidFill>
                  <a:srgbClr val="2F2F2F"/>
                </a:solidFill>
                <a:latin typeface="Times New Roman"/>
                <a:cs typeface="Times New Roman"/>
              </a:rPr>
              <a:t>Raoult’s Law</a:t>
            </a:r>
            <a:endParaRPr sz="2200">
              <a:latin typeface="Times New Roman"/>
              <a:cs typeface="Times New Roman"/>
            </a:endParaRPr>
          </a:p>
          <a:p>
            <a:pPr marL="12700" marR="45027">
              <a:lnSpc>
                <a:spcPts val="2185"/>
              </a:lnSpc>
              <a:spcBef>
                <a:spcPts val="3"/>
              </a:spcBef>
            </a:pPr>
            <a:r>
              <a:rPr sz="2200" dirty="0" smtClean="0">
                <a:solidFill>
                  <a:srgbClr val="AC0000"/>
                </a:solidFill>
                <a:latin typeface="Wingdings"/>
                <a:cs typeface="Wingdings"/>
              </a:rPr>
              <a:t></a:t>
            </a:r>
            <a:r>
              <a:rPr sz="2200" spc="-11" dirty="0" smtClean="0">
                <a:solidFill>
                  <a:srgbClr val="2F2F2F"/>
                </a:solidFill>
                <a:latin typeface="Times New Roman"/>
                <a:cs typeface="Times New Roman"/>
              </a:rPr>
              <a:t>Deviation from Raoult’s law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0438" y="3504908"/>
            <a:ext cx="1736906" cy="647191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LIQUID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020" y="3504908"/>
            <a:ext cx="634501" cy="647191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IN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71992" y="6438982"/>
            <a:ext cx="385862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28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9252" y="1665732"/>
            <a:ext cx="2749296" cy="1082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3440" y="3227831"/>
            <a:ext cx="2560320" cy="149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00" y="3276600"/>
            <a:ext cx="24384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00" y="3276600"/>
            <a:ext cx="2438400" cy="1371600"/>
          </a:xfrm>
          <a:custGeom>
            <a:avLst/>
            <a:gdLst/>
            <a:ahLst/>
            <a:cxnLst/>
            <a:rect l="l" t="t" r="r" b="b"/>
            <a:pathLst>
              <a:path w="2438400" h="1371600">
                <a:moveTo>
                  <a:pt x="0" y="685800"/>
                </a:moveTo>
                <a:lnTo>
                  <a:pt x="4041" y="629559"/>
                </a:lnTo>
                <a:lnTo>
                  <a:pt x="15957" y="574570"/>
                </a:lnTo>
                <a:lnTo>
                  <a:pt x="35432" y="521008"/>
                </a:lnTo>
                <a:lnTo>
                  <a:pt x="62154" y="469050"/>
                </a:lnTo>
                <a:lnTo>
                  <a:pt x="95809" y="418873"/>
                </a:lnTo>
                <a:lnTo>
                  <a:pt x="136083" y="370654"/>
                </a:lnTo>
                <a:lnTo>
                  <a:pt x="182662" y="324568"/>
                </a:lnTo>
                <a:lnTo>
                  <a:pt x="235232" y="280793"/>
                </a:lnTo>
                <a:lnTo>
                  <a:pt x="293480" y="239506"/>
                </a:lnTo>
                <a:lnTo>
                  <a:pt x="357092" y="200882"/>
                </a:lnTo>
                <a:lnTo>
                  <a:pt x="425754" y="165098"/>
                </a:lnTo>
                <a:lnTo>
                  <a:pt x="499152" y="132331"/>
                </a:lnTo>
                <a:lnTo>
                  <a:pt x="576973" y="102758"/>
                </a:lnTo>
                <a:lnTo>
                  <a:pt x="658903" y="76555"/>
                </a:lnTo>
                <a:lnTo>
                  <a:pt x="744628" y="53899"/>
                </a:lnTo>
                <a:lnTo>
                  <a:pt x="833835" y="34966"/>
                </a:lnTo>
                <a:lnTo>
                  <a:pt x="926209" y="19933"/>
                </a:lnTo>
                <a:lnTo>
                  <a:pt x="1021437" y="8977"/>
                </a:lnTo>
                <a:lnTo>
                  <a:pt x="1119205" y="2273"/>
                </a:lnTo>
                <a:lnTo>
                  <a:pt x="1219200" y="0"/>
                </a:lnTo>
                <a:lnTo>
                  <a:pt x="1319194" y="2273"/>
                </a:lnTo>
                <a:lnTo>
                  <a:pt x="1416962" y="8977"/>
                </a:lnTo>
                <a:lnTo>
                  <a:pt x="1512190" y="19933"/>
                </a:lnTo>
                <a:lnTo>
                  <a:pt x="1604564" y="34966"/>
                </a:lnTo>
                <a:lnTo>
                  <a:pt x="1693771" y="53899"/>
                </a:lnTo>
                <a:lnTo>
                  <a:pt x="1779496" y="76555"/>
                </a:lnTo>
                <a:lnTo>
                  <a:pt x="1861426" y="102758"/>
                </a:lnTo>
                <a:lnTo>
                  <a:pt x="1939247" y="132331"/>
                </a:lnTo>
                <a:lnTo>
                  <a:pt x="2012645" y="165098"/>
                </a:lnTo>
                <a:lnTo>
                  <a:pt x="2081307" y="200882"/>
                </a:lnTo>
                <a:lnTo>
                  <a:pt x="2144919" y="239506"/>
                </a:lnTo>
                <a:lnTo>
                  <a:pt x="2203167" y="280793"/>
                </a:lnTo>
                <a:lnTo>
                  <a:pt x="2255737" y="324568"/>
                </a:lnTo>
                <a:lnTo>
                  <a:pt x="2302316" y="370654"/>
                </a:lnTo>
                <a:lnTo>
                  <a:pt x="2342590" y="418873"/>
                </a:lnTo>
                <a:lnTo>
                  <a:pt x="2376245" y="469050"/>
                </a:lnTo>
                <a:lnTo>
                  <a:pt x="2402967" y="521008"/>
                </a:lnTo>
                <a:lnTo>
                  <a:pt x="2422442" y="574570"/>
                </a:lnTo>
                <a:lnTo>
                  <a:pt x="2434358" y="629559"/>
                </a:lnTo>
                <a:lnTo>
                  <a:pt x="2438400" y="685800"/>
                </a:lnTo>
                <a:lnTo>
                  <a:pt x="2434358" y="742040"/>
                </a:lnTo>
                <a:lnTo>
                  <a:pt x="2422442" y="797029"/>
                </a:lnTo>
                <a:lnTo>
                  <a:pt x="2402967" y="850591"/>
                </a:lnTo>
                <a:lnTo>
                  <a:pt x="2376245" y="902549"/>
                </a:lnTo>
                <a:lnTo>
                  <a:pt x="2342590" y="952726"/>
                </a:lnTo>
                <a:lnTo>
                  <a:pt x="2302316" y="1000945"/>
                </a:lnTo>
                <a:lnTo>
                  <a:pt x="2255737" y="1047031"/>
                </a:lnTo>
                <a:lnTo>
                  <a:pt x="2203167" y="1090806"/>
                </a:lnTo>
                <a:lnTo>
                  <a:pt x="2144919" y="1132093"/>
                </a:lnTo>
                <a:lnTo>
                  <a:pt x="2081307" y="1170717"/>
                </a:lnTo>
                <a:lnTo>
                  <a:pt x="2012645" y="1206501"/>
                </a:lnTo>
                <a:lnTo>
                  <a:pt x="1939247" y="1239268"/>
                </a:lnTo>
                <a:lnTo>
                  <a:pt x="1861426" y="1268841"/>
                </a:lnTo>
                <a:lnTo>
                  <a:pt x="1779496" y="1295044"/>
                </a:lnTo>
                <a:lnTo>
                  <a:pt x="1693771" y="1317700"/>
                </a:lnTo>
                <a:lnTo>
                  <a:pt x="1604564" y="1336633"/>
                </a:lnTo>
                <a:lnTo>
                  <a:pt x="1512190" y="1351666"/>
                </a:lnTo>
                <a:lnTo>
                  <a:pt x="1416962" y="1362622"/>
                </a:lnTo>
                <a:lnTo>
                  <a:pt x="1319194" y="1369326"/>
                </a:lnTo>
                <a:lnTo>
                  <a:pt x="1219200" y="1371600"/>
                </a:lnTo>
                <a:lnTo>
                  <a:pt x="1119205" y="1369326"/>
                </a:lnTo>
                <a:lnTo>
                  <a:pt x="1021437" y="1362622"/>
                </a:lnTo>
                <a:lnTo>
                  <a:pt x="926209" y="1351666"/>
                </a:lnTo>
                <a:lnTo>
                  <a:pt x="833835" y="1336633"/>
                </a:lnTo>
                <a:lnTo>
                  <a:pt x="744628" y="1317700"/>
                </a:lnTo>
                <a:lnTo>
                  <a:pt x="658903" y="1295044"/>
                </a:lnTo>
                <a:lnTo>
                  <a:pt x="576973" y="1268841"/>
                </a:lnTo>
                <a:lnTo>
                  <a:pt x="499152" y="1239268"/>
                </a:lnTo>
                <a:lnTo>
                  <a:pt x="425754" y="1206501"/>
                </a:lnTo>
                <a:lnTo>
                  <a:pt x="357092" y="1170717"/>
                </a:lnTo>
                <a:lnTo>
                  <a:pt x="293480" y="1132093"/>
                </a:lnTo>
                <a:lnTo>
                  <a:pt x="235232" y="1090806"/>
                </a:lnTo>
                <a:lnTo>
                  <a:pt x="182662" y="1047031"/>
                </a:lnTo>
                <a:lnTo>
                  <a:pt x="136083" y="1000945"/>
                </a:lnTo>
                <a:lnTo>
                  <a:pt x="95809" y="952726"/>
                </a:lnTo>
                <a:lnTo>
                  <a:pt x="62154" y="902549"/>
                </a:lnTo>
                <a:lnTo>
                  <a:pt x="35432" y="850591"/>
                </a:lnTo>
                <a:lnTo>
                  <a:pt x="15957" y="797029"/>
                </a:lnTo>
                <a:lnTo>
                  <a:pt x="4041" y="742040"/>
                </a:lnTo>
                <a:lnTo>
                  <a:pt x="0" y="685800"/>
                </a:lnTo>
                <a:close/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20440" y="3304031"/>
            <a:ext cx="2560319" cy="149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81400" y="3352800"/>
            <a:ext cx="24384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81400" y="3352800"/>
            <a:ext cx="2438400" cy="1371600"/>
          </a:xfrm>
          <a:custGeom>
            <a:avLst/>
            <a:gdLst/>
            <a:ahLst/>
            <a:cxnLst/>
            <a:rect l="l" t="t" r="r" b="b"/>
            <a:pathLst>
              <a:path w="2438400" h="1371600">
                <a:moveTo>
                  <a:pt x="0" y="685800"/>
                </a:moveTo>
                <a:lnTo>
                  <a:pt x="4041" y="629559"/>
                </a:lnTo>
                <a:lnTo>
                  <a:pt x="15957" y="574570"/>
                </a:lnTo>
                <a:lnTo>
                  <a:pt x="35432" y="521008"/>
                </a:lnTo>
                <a:lnTo>
                  <a:pt x="62154" y="469050"/>
                </a:lnTo>
                <a:lnTo>
                  <a:pt x="95809" y="418873"/>
                </a:lnTo>
                <a:lnTo>
                  <a:pt x="136083" y="370654"/>
                </a:lnTo>
                <a:lnTo>
                  <a:pt x="182662" y="324568"/>
                </a:lnTo>
                <a:lnTo>
                  <a:pt x="235232" y="280793"/>
                </a:lnTo>
                <a:lnTo>
                  <a:pt x="293480" y="239506"/>
                </a:lnTo>
                <a:lnTo>
                  <a:pt x="357092" y="200882"/>
                </a:lnTo>
                <a:lnTo>
                  <a:pt x="425754" y="165098"/>
                </a:lnTo>
                <a:lnTo>
                  <a:pt x="499152" y="132331"/>
                </a:lnTo>
                <a:lnTo>
                  <a:pt x="576973" y="102758"/>
                </a:lnTo>
                <a:lnTo>
                  <a:pt x="658903" y="76555"/>
                </a:lnTo>
                <a:lnTo>
                  <a:pt x="744628" y="53899"/>
                </a:lnTo>
                <a:lnTo>
                  <a:pt x="833835" y="34966"/>
                </a:lnTo>
                <a:lnTo>
                  <a:pt x="926209" y="19933"/>
                </a:lnTo>
                <a:lnTo>
                  <a:pt x="1021437" y="8977"/>
                </a:lnTo>
                <a:lnTo>
                  <a:pt x="1119205" y="2273"/>
                </a:lnTo>
                <a:lnTo>
                  <a:pt x="1219200" y="0"/>
                </a:lnTo>
                <a:lnTo>
                  <a:pt x="1319194" y="2273"/>
                </a:lnTo>
                <a:lnTo>
                  <a:pt x="1416962" y="8977"/>
                </a:lnTo>
                <a:lnTo>
                  <a:pt x="1512190" y="19933"/>
                </a:lnTo>
                <a:lnTo>
                  <a:pt x="1604564" y="34966"/>
                </a:lnTo>
                <a:lnTo>
                  <a:pt x="1693771" y="53899"/>
                </a:lnTo>
                <a:lnTo>
                  <a:pt x="1779496" y="76555"/>
                </a:lnTo>
                <a:lnTo>
                  <a:pt x="1861426" y="102758"/>
                </a:lnTo>
                <a:lnTo>
                  <a:pt x="1939247" y="132331"/>
                </a:lnTo>
                <a:lnTo>
                  <a:pt x="2012645" y="165098"/>
                </a:lnTo>
                <a:lnTo>
                  <a:pt x="2081307" y="200882"/>
                </a:lnTo>
                <a:lnTo>
                  <a:pt x="2144919" y="239506"/>
                </a:lnTo>
                <a:lnTo>
                  <a:pt x="2203167" y="280793"/>
                </a:lnTo>
                <a:lnTo>
                  <a:pt x="2255737" y="324568"/>
                </a:lnTo>
                <a:lnTo>
                  <a:pt x="2302316" y="370654"/>
                </a:lnTo>
                <a:lnTo>
                  <a:pt x="2342590" y="418873"/>
                </a:lnTo>
                <a:lnTo>
                  <a:pt x="2376245" y="469050"/>
                </a:lnTo>
                <a:lnTo>
                  <a:pt x="2402967" y="521008"/>
                </a:lnTo>
                <a:lnTo>
                  <a:pt x="2422442" y="574570"/>
                </a:lnTo>
                <a:lnTo>
                  <a:pt x="2434358" y="629559"/>
                </a:lnTo>
                <a:lnTo>
                  <a:pt x="2438400" y="685800"/>
                </a:lnTo>
                <a:lnTo>
                  <a:pt x="2434358" y="742040"/>
                </a:lnTo>
                <a:lnTo>
                  <a:pt x="2422442" y="797029"/>
                </a:lnTo>
                <a:lnTo>
                  <a:pt x="2402967" y="850591"/>
                </a:lnTo>
                <a:lnTo>
                  <a:pt x="2376245" y="902549"/>
                </a:lnTo>
                <a:lnTo>
                  <a:pt x="2342590" y="952726"/>
                </a:lnTo>
                <a:lnTo>
                  <a:pt x="2302316" y="1000945"/>
                </a:lnTo>
                <a:lnTo>
                  <a:pt x="2255737" y="1047031"/>
                </a:lnTo>
                <a:lnTo>
                  <a:pt x="2203167" y="1090806"/>
                </a:lnTo>
                <a:lnTo>
                  <a:pt x="2144919" y="1132093"/>
                </a:lnTo>
                <a:lnTo>
                  <a:pt x="2081307" y="1170717"/>
                </a:lnTo>
                <a:lnTo>
                  <a:pt x="2012645" y="1206501"/>
                </a:lnTo>
                <a:lnTo>
                  <a:pt x="1939247" y="1239268"/>
                </a:lnTo>
                <a:lnTo>
                  <a:pt x="1861426" y="1268841"/>
                </a:lnTo>
                <a:lnTo>
                  <a:pt x="1779496" y="1295044"/>
                </a:lnTo>
                <a:lnTo>
                  <a:pt x="1693771" y="1317700"/>
                </a:lnTo>
                <a:lnTo>
                  <a:pt x="1604564" y="1336633"/>
                </a:lnTo>
                <a:lnTo>
                  <a:pt x="1512190" y="1351666"/>
                </a:lnTo>
                <a:lnTo>
                  <a:pt x="1416962" y="1362622"/>
                </a:lnTo>
                <a:lnTo>
                  <a:pt x="1319194" y="1369326"/>
                </a:lnTo>
                <a:lnTo>
                  <a:pt x="1219200" y="1371600"/>
                </a:lnTo>
                <a:lnTo>
                  <a:pt x="1119205" y="1369326"/>
                </a:lnTo>
                <a:lnTo>
                  <a:pt x="1021437" y="1362622"/>
                </a:lnTo>
                <a:lnTo>
                  <a:pt x="926209" y="1351666"/>
                </a:lnTo>
                <a:lnTo>
                  <a:pt x="833835" y="1336633"/>
                </a:lnTo>
                <a:lnTo>
                  <a:pt x="744628" y="1317700"/>
                </a:lnTo>
                <a:lnTo>
                  <a:pt x="658903" y="1295044"/>
                </a:lnTo>
                <a:lnTo>
                  <a:pt x="576973" y="1268841"/>
                </a:lnTo>
                <a:lnTo>
                  <a:pt x="499152" y="1239268"/>
                </a:lnTo>
                <a:lnTo>
                  <a:pt x="425754" y="1206501"/>
                </a:lnTo>
                <a:lnTo>
                  <a:pt x="357092" y="1170717"/>
                </a:lnTo>
                <a:lnTo>
                  <a:pt x="293480" y="1132093"/>
                </a:lnTo>
                <a:lnTo>
                  <a:pt x="235232" y="1090806"/>
                </a:lnTo>
                <a:lnTo>
                  <a:pt x="182662" y="1047031"/>
                </a:lnTo>
                <a:lnTo>
                  <a:pt x="136083" y="1000945"/>
                </a:lnTo>
                <a:lnTo>
                  <a:pt x="95809" y="952726"/>
                </a:lnTo>
                <a:lnTo>
                  <a:pt x="62154" y="902549"/>
                </a:lnTo>
                <a:lnTo>
                  <a:pt x="35432" y="850591"/>
                </a:lnTo>
                <a:lnTo>
                  <a:pt x="15957" y="797029"/>
                </a:lnTo>
                <a:lnTo>
                  <a:pt x="4041" y="742040"/>
                </a:lnTo>
                <a:lnTo>
                  <a:pt x="0" y="685800"/>
                </a:lnTo>
                <a:close/>
              </a:path>
            </a:pathLst>
          </a:custGeom>
          <a:ln w="15240">
            <a:solidFill>
              <a:srgbClr val="AC94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87440" y="3304031"/>
            <a:ext cx="2560319" cy="149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8400" y="3352800"/>
            <a:ext cx="2438400" cy="137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8400" y="3352800"/>
            <a:ext cx="2438400" cy="1371600"/>
          </a:xfrm>
          <a:custGeom>
            <a:avLst/>
            <a:gdLst/>
            <a:ahLst/>
            <a:cxnLst/>
            <a:rect l="l" t="t" r="r" b="b"/>
            <a:pathLst>
              <a:path w="2438400" h="1371600">
                <a:moveTo>
                  <a:pt x="0" y="685800"/>
                </a:moveTo>
                <a:lnTo>
                  <a:pt x="4041" y="629559"/>
                </a:lnTo>
                <a:lnTo>
                  <a:pt x="15957" y="574570"/>
                </a:lnTo>
                <a:lnTo>
                  <a:pt x="35432" y="521008"/>
                </a:lnTo>
                <a:lnTo>
                  <a:pt x="62154" y="469050"/>
                </a:lnTo>
                <a:lnTo>
                  <a:pt x="95809" y="418873"/>
                </a:lnTo>
                <a:lnTo>
                  <a:pt x="136083" y="370654"/>
                </a:lnTo>
                <a:lnTo>
                  <a:pt x="182662" y="324568"/>
                </a:lnTo>
                <a:lnTo>
                  <a:pt x="235232" y="280793"/>
                </a:lnTo>
                <a:lnTo>
                  <a:pt x="293480" y="239506"/>
                </a:lnTo>
                <a:lnTo>
                  <a:pt x="357092" y="200882"/>
                </a:lnTo>
                <a:lnTo>
                  <a:pt x="425754" y="165098"/>
                </a:lnTo>
                <a:lnTo>
                  <a:pt x="499152" y="132331"/>
                </a:lnTo>
                <a:lnTo>
                  <a:pt x="576973" y="102758"/>
                </a:lnTo>
                <a:lnTo>
                  <a:pt x="658903" y="76555"/>
                </a:lnTo>
                <a:lnTo>
                  <a:pt x="744628" y="53899"/>
                </a:lnTo>
                <a:lnTo>
                  <a:pt x="833835" y="34966"/>
                </a:lnTo>
                <a:lnTo>
                  <a:pt x="926209" y="19933"/>
                </a:lnTo>
                <a:lnTo>
                  <a:pt x="1021437" y="8977"/>
                </a:lnTo>
                <a:lnTo>
                  <a:pt x="1119205" y="2273"/>
                </a:lnTo>
                <a:lnTo>
                  <a:pt x="1219200" y="0"/>
                </a:lnTo>
                <a:lnTo>
                  <a:pt x="1319194" y="2273"/>
                </a:lnTo>
                <a:lnTo>
                  <a:pt x="1416962" y="8977"/>
                </a:lnTo>
                <a:lnTo>
                  <a:pt x="1512190" y="19933"/>
                </a:lnTo>
                <a:lnTo>
                  <a:pt x="1604564" y="34966"/>
                </a:lnTo>
                <a:lnTo>
                  <a:pt x="1693771" y="53899"/>
                </a:lnTo>
                <a:lnTo>
                  <a:pt x="1779496" y="76555"/>
                </a:lnTo>
                <a:lnTo>
                  <a:pt x="1861426" y="102758"/>
                </a:lnTo>
                <a:lnTo>
                  <a:pt x="1939247" y="132331"/>
                </a:lnTo>
                <a:lnTo>
                  <a:pt x="2012645" y="165098"/>
                </a:lnTo>
                <a:lnTo>
                  <a:pt x="2081307" y="200882"/>
                </a:lnTo>
                <a:lnTo>
                  <a:pt x="2144919" y="239506"/>
                </a:lnTo>
                <a:lnTo>
                  <a:pt x="2203167" y="280793"/>
                </a:lnTo>
                <a:lnTo>
                  <a:pt x="2255737" y="324568"/>
                </a:lnTo>
                <a:lnTo>
                  <a:pt x="2302316" y="370654"/>
                </a:lnTo>
                <a:lnTo>
                  <a:pt x="2342590" y="418873"/>
                </a:lnTo>
                <a:lnTo>
                  <a:pt x="2376245" y="469050"/>
                </a:lnTo>
                <a:lnTo>
                  <a:pt x="2402967" y="521008"/>
                </a:lnTo>
                <a:lnTo>
                  <a:pt x="2422442" y="574570"/>
                </a:lnTo>
                <a:lnTo>
                  <a:pt x="2434358" y="629559"/>
                </a:lnTo>
                <a:lnTo>
                  <a:pt x="2438400" y="685800"/>
                </a:lnTo>
                <a:lnTo>
                  <a:pt x="2434358" y="742040"/>
                </a:lnTo>
                <a:lnTo>
                  <a:pt x="2422442" y="797029"/>
                </a:lnTo>
                <a:lnTo>
                  <a:pt x="2402967" y="850591"/>
                </a:lnTo>
                <a:lnTo>
                  <a:pt x="2376245" y="902549"/>
                </a:lnTo>
                <a:lnTo>
                  <a:pt x="2342590" y="952726"/>
                </a:lnTo>
                <a:lnTo>
                  <a:pt x="2302316" y="1000945"/>
                </a:lnTo>
                <a:lnTo>
                  <a:pt x="2255737" y="1047031"/>
                </a:lnTo>
                <a:lnTo>
                  <a:pt x="2203167" y="1090806"/>
                </a:lnTo>
                <a:lnTo>
                  <a:pt x="2144919" y="1132093"/>
                </a:lnTo>
                <a:lnTo>
                  <a:pt x="2081307" y="1170717"/>
                </a:lnTo>
                <a:lnTo>
                  <a:pt x="2012645" y="1206501"/>
                </a:lnTo>
                <a:lnTo>
                  <a:pt x="1939247" y="1239268"/>
                </a:lnTo>
                <a:lnTo>
                  <a:pt x="1861426" y="1268841"/>
                </a:lnTo>
                <a:lnTo>
                  <a:pt x="1779496" y="1295044"/>
                </a:lnTo>
                <a:lnTo>
                  <a:pt x="1693771" y="1317700"/>
                </a:lnTo>
                <a:lnTo>
                  <a:pt x="1604564" y="1336633"/>
                </a:lnTo>
                <a:lnTo>
                  <a:pt x="1512190" y="1351666"/>
                </a:lnTo>
                <a:lnTo>
                  <a:pt x="1416962" y="1362622"/>
                </a:lnTo>
                <a:lnTo>
                  <a:pt x="1319194" y="1369326"/>
                </a:lnTo>
                <a:lnTo>
                  <a:pt x="1219200" y="1371600"/>
                </a:lnTo>
                <a:lnTo>
                  <a:pt x="1119205" y="1369326"/>
                </a:lnTo>
                <a:lnTo>
                  <a:pt x="1021437" y="1362622"/>
                </a:lnTo>
                <a:lnTo>
                  <a:pt x="926209" y="1351666"/>
                </a:lnTo>
                <a:lnTo>
                  <a:pt x="833835" y="1336633"/>
                </a:lnTo>
                <a:lnTo>
                  <a:pt x="744628" y="1317700"/>
                </a:lnTo>
                <a:lnTo>
                  <a:pt x="658903" y="1295044"/>
                </a:lnTo>
                <a:lnTo>
                  <a:pt x="576973" y="1268841"/>
                </a:lnTo>
                <a:lnTo>
                  <a:pt x="499152" y="1239268"/>
                </a:lnTo>
                <a:lnTo>
                  <a:pt x="425754" y="1206501"/>
                </a:lnTo>
                <a:lnTo>
                  <a:pt x="357092" y="1170717"/>
                </a:lnTo>
                <a:lnTo>
                  <a:pt x="293480" y="1132093"/>
                </a:lnTo>
                <a:lnTo>
                  <a:pt x="235232" y="1090806"/>
                </a:lnTo>
                <a:lnTo>
                  <a:pt x="182662" y="1047031"/>
                </a:lnTo>
                <a:lnTo>
                  <a:pt x="136083" y="1000945"/>
                </a:lnTo>
                <a:lnTo>
                  <a:pt x="95809" y="952726"/>
                </a:lnTo>
                <a:lnTo>
                  <a:pt x="62154" y="902549"/>
                </a:lnTo>
                <a:lnTo>
                  <a:pt x="35432" y="850591"/>
                </a:lnTo>
                <a:lnTo>
                  <a:pt x="15957" y="797029"/>
                </a:lnTo>
                <a:lnTo>
                  <a:pt x="4041" y="742040"/>
                </a:lnTo>
                <a:lnTo>
                  <a:pt x="0" y="685800"/>
                </a:lnTo>
                <a:close/>
              </a:path>
            </a:pathLst>
          </a:custGeom>
          <a:ln w="15240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0896" y="5428488"/>
            <a:ext cx="2199132" cy="827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6196" y="5445252"/>
            <a:ext cx="1207008" cy="861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1762" y="5487162"/>
            <a:ext cx="2057400" cy="685800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0" y="342900"/>
                </a:moveTo>
                <a:lnTo>
                  <a:pt x="411480" y="685800"/>
                </a:lnTo>
                <a:lnTo>
                  <a:pt x="1645920" y="685800"/>
                </a:lnTo>
                <a:lnTo>
                  <a:pt x="2057400" y="342900"/>
                </a:lnTo>
                <a:lnTo>
                  <a:pt x="1645920" y="0"/>
                </a:lnTo>
                <a:lnTo>
                  <a:pt x="41148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808D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762" y="5487162"/>
            <a:ext cx="2057400" cy="685800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0" y="342900"/>
                </a:moveTo>
                <a:lnTo>
                  <a:pt x="411480" y="0"/>
                </a:lnTo>
                <a:lnTo>
                  <a:pt x="1645920" y="0"/>
                </a:lnTo>
                <a:lnTo>
                  <a:pt x="2057400" y="342900"/>
                </a:lnTo>
                <a:lnTo>
                  <a:pt x="1645920" y="685800"/>
                </a:lnTo>
                <a:lnTo>
                  <a:pt x="411480" y="685800"/>
                </a:lnTo>
                <a:lnTo>
                  <a:pt x="0" y="342900"/>
                </a:lnTo>
                <a:close/>
              </a:path>
            </a:pathLst>
          </a:custGeom>
          <a:ln w="3505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77896" y="5428488"/>
            <a:ext cx="2199132" cy="827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73196" y="5445252"/>
            <a:ext cx="1207008" cy="861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48762" y="5487162"/>
            <a:ext cx="2057400" cy="685800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0" y="342900"/>
                </a:moveTo>
                <a:lnTo>
                  <a:pt x="411479" y="685800"/>
                </a:lnTo>
                <a:lnTo>
                  <a:pt x="1645920" y="685800"/>
                </a:lnTo>
                <a:lnTo>
                  <a:pt x="2057400" y="342900"/>
                </a:lnTo>
                <a:lnTo>
                  <a:pt x="1645920" y="0"/>
                </a:lnTo>
                <a:lnTo>
                  <a:pt x="411479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730D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48762" y="5487162"/>
            <a:ext cx="2057400" cy="685800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0" y="342900"/>
                </a:moveTo>
                <a:lnTo>
                  <a:pt x="411479" y="0"/>
                </a:lnTo>
                <a:lnTo>
                  <a:pt x="1645920" y="0"/>
                </a:lnTo>
                <a:lnTo>
                  <a:pt x="2057400" y="342900"/>
                </a:lnTo>
                <a:lnTo>
                  <a:pt x="1645920" y="685800"/>
                </a:lnTo>
                <a:lnTo>
                  <a:pt x="411479" y="685800"/>
                </a:lnTo>
                <a:lnTo>
                  <a:pt x="0" y="342900"/>
                </a:lnTo>
                <a:close/>
              </a:path>
            </a:pathLst>
          </a:custGeom>
          <a:ln w="3505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6000" y="2659634"/>
            <a:ext cx="2249678" cy="571500"/>
          </a:xfrm>
          <a:custGeom>
            <a:avLst/>
            <a:gdLst/>
            <a:ahLst/>
            <a:cxnLst/>
            <a:rect l="l" t="t" r="r" b="b"/>
            <a:pathLst>
              <a:path w="2249678" h="571500">
                <a:moveTo>
                  <a:pt x="2249678" y="14731"/>
                </a:moveTo>
                <a:lnTo>
                  <a:pt x="2246122" y="0"/>
                </a:lnTo>
                <a:lnTo>
                  <a:pt x="40415" y="523298"/>
                </a:lnTo>
                <a:lnTo>
                  <a:pt x="16891" y="529970"/>
                </a:lnTo>
                <a:lnTo>
                  <a:pt x="16382" y="544702"/>
                </a:lnTo>
                <a:lnTo>
                  <a:pt x="12826" y="529843"/>
                </a:lnTo>
                <a:lnTo>
                  <a:pt x="73279" y="470915"/>
                </a:lnTo>
                <a:lnTo>
                  <a:pt x="0" y="540765"/>
                </a:lnTo>
                <a:lnTo>
                  <a:pt x="96900" y="570229"/>
                </a:lnTo>
                <a:lnTo>
                  <a:pt x="100837" y="571500"/>
                </a:lnTo>
                <a:lnTo>
                  <a:pt x="105156" y="569213"/>
                </a:lnTo>
                <a:lnTo>
                  <a:pt x="106425" y="565150"/>
                </a:lnTo>
                <a:lnTo>
                  <a:pt x="107568" y="561086"/>
                </a:lnTo>
                <a:lnTo>
                  <a:pt x="105282" y="556894"/>
                </a:lnTo>
                <a:lnTo>
                  <a:pt x="101345" y="555625"/>
                </a:lnTo>
                <a:lnTo>
                  <a:pt x="43896" y="538174"/>
                </a:lnTo>
                <a:lnTo>
                  <a:pt x="19938" y="542798"/>
                </a:lnTo>
                <a:lnTo>
                  <a:pt x="29414" y="533774"/>
                </a:lnTo>
                <a:lnTo>
                  <a:pt x="43896" y="538174"/>
                </a:lnTo>
                <a:lnTo>
                  <a:pt x="2249678" y="14731"/>
                </a:lnTo>
                <a:close/>
              </a:path>
              <a:path w="2249678" h="571500">
                <a:moveTo>
                  <a:pt x="81152" y="468121"/>
                </a:moveTo>
                <a:lnTo>
                  <a:pt x="76326" y="467994"/>
                </a:lnTo>
                <a:lnTo>
                  <a:pt x="73279" y="470915"/>
                </a:lnTo>
                <a:lnTo>
                  <a:pt x="12826" y="529843"/>
                </a:lnTo>
                <a:lnTo>
                  <a:pt x="16382" y="544702"/>
                </a:lnTo>
                <a:lnTo>
                  <a:pt x="16891" y="529970"/>
                </a:lnTo>
                <a:lnTo>
                  <a:pt x="40415" y="523298"/>
                </a:lnTo>
                <a:lnTo>
                  <a:pt x="83819" y="481964"/>
                </a:lnTo>
                <a:lnTo>
                  <a:pt x="86868" y="479043"/>
                </a:lnTo>
                <a:lnTo>
                  <a:pt x="86994" y="474217"/>
                </a:lnTo>
                <a:lnTo>
                  <a:pt x="84074" y="471169"/>
                </a:lnTo>
                <a:lnTo>
                  <a:pt x="81152" y="468121"/>
                </a:lnTo>
                <a:close/>
              </a:path>
              <a:path w="2249678" h="571500">
                <a:moveTo>
                  <a:pt x="19938" y="542798"/>
                </a:moveTo>
                <a:lnTo>
                  <a:pt x="43896" y="538174"/>
                </a:lnTo>
                <a:lnTo>
                  <a:pt x="29414" y="533774"/>
                </a:lnTo>
                <a:lnTo>
                  <a:pt x="19938" y="542798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32122" y="2659634"/>
            <a:ext cx="2537586" cy="618998"/>
          </a:xfrm>
          <a:custGeom>
            <a:avLst/>
            <a:gdLst/>
            <a:ahLst/>
            <a:cxnLst/>
            <a:rect l="l" t="t" r="r" b="b"/>
            <a:pathLst>
              <a:path w="2537586" h="618998">
                <a:moveTo>
                  <a:pt x="2537586" y="606170"/>
                </a:moveTo>
                <a:lnTo>
                  <a:pt x="2525078" y="609951"/>
                </a:lnTo>
                <a:lnTo>
                  <a:pt x="2534538" y="618998"/>
                </a:lnTo>
                <a:lnTo>
                  <a:pt x="2537586" y="606170"/>
                </a:lnTo>
                <a:close/>
              </a:path>
              <a:path w="2537586" h="618998">
                <a:moveTo>
                  <a:pt x="2446908" y="637158"/>
                </a:moveTo>
                <a:lnTo>
                  <a:pt x="2448052" y="641223"/>
                </a:lnTo>
                <a:lnTo>
                  <a:pt x="2449322" y="645287"/>
                </a:lnTo>
                <a:lnTo>
                  <a:pt x="2453512" y="647445"/>
                </a:lnTo>
                <a:lnTo>
                  <a:pt x="2457577" y="646302"/>
                </a:lnTo>
                <a:lnTo>
                  <a:pt x="2554478" y="616965"/>
                </a:lnTo>
                <a:lnTo>
                  <a:pt x="2481326" y="546988"/>
                </a:lnTo>
                <a:lnTo>
                  <a:pt x="2478278" y="544067"/>
                </a:lnTo>
                <a:lnTo>
                  <a:pt x="2473452" y="544194"/>
                </a:lnTo>
                <a:lnTo>
                  <a:pt x="2470530" y="547242"/>
                </a:lnTo>
                <a:lnTo>
                  <a:pt x="2467609" y="550290"/>
                </a:lnTo>
                <a:lnTo>
                  <a:pt x="2467736" y="555116"/>
                </a:lnTo>
                <a:lnTo>
                  <a:pt x="2470784" y="558038"/>
                </a:lnTo>
                <a:lnTo>
                  <a:pt x="2514115" y="599468"/>
                </a:lnTo>
                <a:lnTo>
                  <a:pt x="2541651" y="606043"/>
                </a:lnTo>
                <a:lnTo>
                  <a:pt x="2538095" y="620902"/>
                </a:lnTo>
                <a:lnTo>
                  <a:pt x="2510584" y="614332"/>
                </a:lnTo>
                <a:lnTo>
                  <a:pt x="2453131" y="631698"/>
                </a:lnTo>
                <a:lnTo>
                  <a:pt x="2449068" y="632967"/>
                </a:lnTo>
                <a:lnTo>
                  <a:pt x="2446908" y="637158"/>
                </a:lnTo>
                <a:close/>
              </a:path>
              <a:path w="2537586" h="618998">
                <a:moveTo>
                  <a:pt x="2541651" y="606043"/>
                </a:moveTo>
                <a:lnTo>
                  <a:pt x="2537586" y="606170"/>
                </a:lnTo>
                <a:lnTo>
                  <a:pt x="2534538" y="618998"/>
                </a:lnTo>
                <a:lnTo>
                  <a:pt x="2525078" y="609951"/>
                </a:lnTo>
                <a:lnTo>
                  <a:pt x="2537586" y="606170"/>
                </a:lnTo>
                <a:lnTo>
                  <a:pt x="2541651" y="606043"/>
                </a:lnTo>
                <a:lnTo>
                  <a:pt x="2514115" y="599468"/>
                </a:lnTo>
                <a:lnTo>
                  <a:pt x="3555" y="0"/>
                </a:lnTo>
                <a:lnTo>
                  <a:pt x="0" y="14731"/>
                </a:lnTo>
                <a:lnTo>
                  <a:pt x="2510584" y="614332"/>
                </a:lnTo>
                <a:lnTo>
                  <a:pt x="2538095" y="620902"/>
                </a:lnTo>
                <a:lnTo>
                  <a:pt x="2541651" y="606043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13326" y="2666491"/>
            <a:ext cx="106045" cy="610108"/>
          </a:xfrm>
          <a:custGeom>
            <a:avLst/>
            <a:gdLst/>
            <a:ahLst/>
            <a:cxnLst/>
            <a:rect l="l" t="t" r="r" b="b"/>
            <a:pathLst>
              <a:path w="106045" h="610108">
                <a:moveTo>
                  <a:pt x="48411" y="567490"/>
                </a:moveTo>
                <a:lnTo>
                  <a:pt x="56761" y="579971"/>
                </a:lnTo>
                <a:lnTo>
                  <a:pt x="63526" y="566528"/>
                </a:lnTo>
                <a:lnTo>
                  <a:pt x="28194" y="0"/>
                </a:lnTo>
                <a:lnTo>
                  <a:pt x="12953" y="1016"/>
                </a:lnTo>
                <a:lnTo>
                  <a:pt x="48411" y="567490"/>
                </a:lnTo>
                <a:close/>
              </a:path>
              <a:path w="106045" h="610108">
                <a:moveTo>
                  <a:pt x="104139" y="519684"/>
                </a:moveTo>
                <a:lnTo>
                  <a:pt x="65277" y="594613"/>
                </a:lnTo>
                <a:lnTo>
                  <a:pt x="64008" y="590804"/>
                </a:lnTo>
                <a:lnTo>
                  <a:pt x="50926" y="591566"/>
                </a:lnTo>
                <a:lnTo>
                  <a:pt x="50164" y="595503"/>
                </a:lnTo>
                <a:lnTo>
                  <a:pt x="4318" y="515493"/>
                </a:lnTo>
                <a:lnTo>
                  <a:pt x="888" y="517779"/>
                </a:lnTo>
                <a:lnTo>
                  <a:pt x="0" y="522478"/>
                </a:lnTo>
                <a:lnTo>
                  <a:pt x="2286" y="526034"/>
                </a:lnTo>
                <a:lnTo>
                  <a:pt x="58674" y="610108"/>
                </a:lnTo>
                <a:lnTo>
                  <a:pt x="104139" y="519684"/>
                </a:lnTo>
                <a:close/>
              </a:path>
              <a:path w="106045" h="610108">
                <a:moveTo>
                  <a:pt x="97027" y="507492"/>
                </a:moveTo>
                <a:lnTo>
                  <a:pt x="92456" y="509016"/>
                </a:lnTo>
                <a:lnTo>
                  <a:pt x="90550" y="512825"/>
                </a:lnTo>
                <a:lnTo>
                  <a:pt x="63526" y="566528"/>
                </a:lnTo>
                <a:lnTo>
                  <a:pt x="56761" y="579971"/>
                </a:lnTo>
                <a:lnTo>
                  <a:pt x="48411" y="567490"/>
                </a:lnTo>
                <a:lnTo>
                  <a:pt x="14986" y="517525"/>
                </a:lnTo>
                <a:lnTo>
                  <a:pt x="12573" y="513969"/>
                </a:lnTo>
                <a:lnTo>
                  <a:pt x="7874" y="513080"/>
                </a:lnTo>
                <a:lnTo>
                  <a:pt x="4318" y="515493"/>
                </a:lnTo>
                <a:lnTo>
                  <a:pt x="50164" y="595503"/>
                </a:lnTo>
                <a:lnTo>
                  <a:pt x="50926" y="591566"/>
                </a:lnTo>
                <a:lnTo>
                  <a:pt x="64008" y="590804"/>
                </a:lnTo>
                <a:lnTo>
                  <a:pt x="65277" y="594613"/>
                </a:lnTo>
                <a:lnTo>
                  <a:pt x="104139" y="519684"/>
                </a:lnTo>
                <a:lnTo>
                  <a:pt x="106045" y="515874"/>
                </a:lnTo>
                <a:lnTo>
                  <a:pt x="104521" y="511302"/>
                </a:lnTo>
                <a:lnTo>
                  <a:pt x="100711" y="509397"/>
                </a:lnTo>
                <a:lnTo>
                  <a:pt x="97027" y="507492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24000" y="5303012"/>
            <a:ext cx="100330" cy="766699"/>
          </a:xfrm>
          <a:custGeom>
            <a:avLst/>
            <a:gdLst/>
            <a:ahLst/>
            <a:cxnLst/>
            <a:rect l="l" t="t" r="r" b="b"/>
            <a:pathLst>
              <a:path w="100330" h="766699">
                <a:moveTo>
                  <a:pt x="18923" y="83561"/>
                </a:moveTo>
                <a:lnTo>
                  <a:pt x="6731" y="88265"/>
                </a:lnTo>
                <a:lnTo>
                  <a:pt x="17018" y="96519"/>
                </a:lnTo>
                <a:lnTo>
                  <a:pt x="18923" y="83561"/>
                </a:lnTo>
                <a:close/>
              </a:path>
              <a:path w="100330" h="766699">
                <a:moveTo>
                  <a:pt x="6731" y="88265"/>
                </a:moveTo>
                <a:lnTo>
                  <a:pt x="15366" y="100203"/>
                </a:lnTo>
                <a:lnTo>
                  <a:pt x="33034" y="78117"/>
                </a:lnTo>
                <a:lnTo>
                  <a:pt x="615569" y="-650113"/>
                </a:lnTo>
                <a:lnTo>
                  <a:pt x="603631" y="-659511"/>
                </a:lnTo>
                <a:lnTo>
                  <a:pt x="21129" y="68554"/>
                </a:lnTo>
                <a:lnTo>
                  <a:pt x="3428" y="90678"/>
                </a:lnTo>
                <a:lnTo>
                  <a:pt x="0" y="107187"/>
                </a:lnTo>
                <a:lnTo>
                  <a:pt x="94487" y="70738"/>
                </a:lnTo>
                <a:lnTo>
                  <a:pt x="15366" y="100203"/>
                </a:lnTo>
                <a:lnTo>
                  <a:pt x="6731" y="88265"/>
                </a:lnTo>
                <a:lnTo>
                  <a:pt x="18923" y="83561"/>
                </a:lnTo>
                <a:lnTo>
                  <a:pt x="17018" y="96519"/>
                </a:lnTo>
                <a:lnTo>
                  <a:pt x="6731" y="88265"/>
                </a:lnTo>
                <a:close/>
              </a:path>
              <a:path w="100330" h="766699">
                <a:moveTo>
                  <a:pt x="30480" y="5079"/>
                </a:moveTo>
                <a:lnTo>
                  <a:pt x="27559" y="1269"/>
                </a:lnTo>
                <a:lnTo>
                  <a:pt x="23368" y="634"/>
                </a:lnTo>
                <a:lnTo>
                  <a:pt x="19303" y="0"/>
                </a:lnTo>
                <a:lnTo>
                  <a:pt x="15366" y="2921"/>
                </a:lnTo>
                <a:lnTo>
                  <a:pt x="14731" y="6984"/>
                </a:lnTo>
                <a:lnTo>
                  <a:pt x="0" y="107187"/>
                </a:lnTo>
                <a:lnTo>
                  <a:pt x="3428" y="90678"/>
                </a:lnTo>
                <a:lnTo>
                  <a:pt x="21129" y="68554"/>
                </a:lnTo>
                <a:lnTo>
                  <a:pt x="29844" y="9271"/>
                </a:lnTo>
                <a:lnTo>
                  <a:pt x="30480" y="5079"/>
                </a:lnTo>
                <a:close/>
              </a:path>
              <a:path w="100330" h="766699">
                <a:moveTo>
                  <a:pt x="100330" y="64896"/>
                </a:moveTo>
                <a:lnTo>
                  <a:pt x="98806" y="60959"/>
                </a:lnTo>
                <a:lnTo>
                  <a:pt x="97281" y="57022"/>
                </a:lnTo>
                <a:lnTo>
                  <a:pt x="92963" y="54990"/>
                </a:lnTo>
                <a:lnTo>
                  <a:pt x="89027" y="56515"/>
                </a:lnTo>
                <a:lnTo>
                  <a:pt x="33034" y="78117"/>
                </a:lnTo>
                <a:lnTo>
                  <a:pt x="15366" y="100203"/>
                </a:lnTo>
                <a:lnTo>
                  <a:pt x="94487" y="70738"/>
                </a:lnTo>
                <a:lnTo>
                  <a:pt x="98425" y="69215"/>
                </a:lnTo>
                <a:lnTo>
                  <a:pt x="100330" y="64896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30679" y="4641215"/>
            <a:ext cx="1831720" cy="782955"/>
          </a:xfrm>
          <a:custGeom>
            <a:avLst/>
            <a:gdLst/>
            <a:ahLst/>
            <a:cxnLst/>
            <a:rect l="l" t="t" r="r" b="b"/>
            <a:pathLst>
              <a:path w="1831720" h="782955">
                <a:moveTo>
                  <a:pt x="1722755" y="775970"/>
                </a:moveTo>
                <a:lnTo>
                  <a:pt x="1723390" y="780034"/>
                </a:lnTo>
                <a:lnTo>
                  <a:pt x="1727199" y="782955"/>
                </a:lnTo>
                <a:lnTo>
                  <a:pt x="1731391" y="782447"/>
                </a:lnTo>
                <a:lnTo>
                  <a:pt x="1831720" y="768985"/>
                </a:lnTo>
                <a:lnTo>
                  <a:pt x="1814830" y="770255"/>
                </a:lnTo>
                <a:lnTo>
                  <a:pt x="1811655" y="767842"/>
                </a:lnTo>
                <a:lnTo>
                  <a:pt x="1816734" y="755650"/>
                </a:lnTo>
                <a:lnTo>
                  <a:pt x="1820671" y="756158"/>
                </a:lnTo>
                <a:lnTo>
                  <a:pt x="1831720" y="768985"/>
                </a:lnTo>
                <a:lnTo>
                  <a:pt x="1770633" y="688213"/>
                </a:lnTo>
                <a:lnTo>
                  <a:pt x="1768094" y="684911"/>
                </a:lnTo>
                <a:lnTo>
                  <a:pt x="1763268" y="684276"/>
                </a:lnTo>
                <a:lnTo>
                  <a:pt x="1759966" y="686816"/>
                </a:lnTo>
                <a:lnTo>
                  <a:pt x="1756536" y="689356"/>
                </a:lnTo>
                <a:lnTo>
                  <a:pt x="1755901" y="694055"/>
                </a:lnTo>
                <a:lnTo>
                  <a:pt x="1758442" y="697484"/>
                </a:lnTo>
                <a:lnTo>
                  <a:pt x="1794603" y="745296"/>
                </a:lnTo>
                <a:lnTo>
                  <a:pt x="1803747" y="757386"/>
                </a:lnTo>
                <a:lnTo>
                  <a:pt x="1788759" y="759390"/>
                </a:lnTo>
                <a:lnTo>
                  <a:pt x="1729358" y="767334"/>
                </a:lnTo>
                <a:lnTo>
                  <a:pt x="1725168" y="767969"/>
                </a:lnTo>
                <a:lnTo>
                  <a:pt x="1722246" y="771779"/>
                </a:lnTo>
                <a:lnTo>
                  <a:pt x="1722755" y="775970"/>
                </a:lnTo>
                <a:close/>
              </a:path>
              <a:path w="1831720" h="782955">
                <a:moveTo>
                  <a:pt x="1814830" y="770255"/>
                </a:moveTo>
                <a:lnTo>
                  <a:pt x="1831720" y="768985"/>
                </a:lnTo>
                <a:lnTo>
                  <a:pt x="1820671" y="756158"/>
                </a:lnTo>
                <a:lnTo>
                  <a:pt x="1816734" y="755650"/>
                </a:lnTo>
                <a:lnTo>
                  <a:pt x="1811655" y="767842"/>
                </a:lnTo>
                <a:lnTo>
                  <a:pt x="1814830" y="770255"/>
                </a:lnTo>
                <a:close/>
              </a:path>
              <a:path w="1831720" h="782955">
                <a:moveTo>
                  <a:pt x="1788759" y="759390"/>
                </a:moveTo>
                <a:lnTo>
                  <a:pt x="1803747" y="757386"/>
                </a:lnTo>
                <a:lnTo>
                  <a:pt x="1794603" y="745296"/>
                </a:lnTo>
                <a:lnTo>
                  <a:pt x="5841" y="0"/>
                </a:lnTo>
                <a:lnTo>
                  <a:pt x="0" y="13970"/>
                </a:lnTo>
                <a:lnTo>
                  <a:pt x="1788759" y="75939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680703"/>
            <a:ext cx="2808515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2C2C2C"/>
                </a:solidFill>
                <a:latin typeface="Impact"/>
                <a:cs typeface="Impact"/>
              </a:rPr>
              <a:t>Solutions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8118" y="680703"/>
            <a:ext cx="2379638" cy="1733163"/>
          </a:xfrm>
          <a:prstGeom prst="rect">
            <a:avLst/>
          </a:prstGeom>
        </p:spPr>
        <p:txBody>
          <a:bodyPr wrap="square" lIns="0" tIns="36226" rIns="0" bIns="0" rtlCol="0">
            <a:noAutofit/>
          </a:bodyPr>
          <a:lstStyle/>
          <a:p>
            <a:pPr algn="ctr">
              <a:lnSpc>
                <a:spcPts val="5705"/>
              </a:lnSpc>
            </a:pPr>
            <a:r>
              <a:rPr sz="5400" dirty="0" smtClean="0">
                <a:solidFill>
                  <a:srgbClr val="2C2C2C"/>
                </a:solidFill>
                <a:latin typeface="Impact"/>
                <a:cs typeface="Impact"/>
              </a:rPr>
              <a:t>of liquid</a:t>
            </a:r>
            <a:endParaRPr sz="5400">
              <a:latin typeface="Impact"/>
              <a:cs typeface="Impact"/>
            </a:endParaRPr>
          </a:p>
          <a:p>
            <a:pPr marL="164757" marR="152500" algn="ctr">
              <a:lnSpc>
                <a:spcPct val="95825"/>
              </a:lnSpc>
              <a:spcBef>
                <a:spcPts val="3943"/>
              </a:spcBef>
            </a:pPr>
            <a:r>
              <a:rPr sz="3200" spc="-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Liquid pairs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61736" y="680703"/>
            <a:ext cx="674766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2C2C2C"/>
                </a:solidFill>
                <a:latin typeface="Impact"/>
                <a:cs typeface="Impact"/>
              </a:rPr>
              <a:t>in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9019" y="680703"/>
            <a:ext cx="1761733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2C2C2C"/>
                </a:solidFill>
                <a:latin typeface="Impact"/>
                <a:cs typeface="Impact"/>
              </a:rPr>
              <a:t>liquid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4452" y="3713300"/>
            <a:ext cx="1110107" cy="52831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algn="ctr">
              <a:lnSpc>
                <a:spcPts val="1939"/>
              </a:lnSpc>
            </a:pPr>
            <a:r>
              <a:rPr sz="1800" dirty="0" smtClean="0">
                <a:latin typeface="Times New Roman"/>
                <a:cs typeface="Times New Roman"/>
              </a:rPr>
              <a:t>Completely</a:t>
            </a:r>
            <a:endParaRPr sz="1800">
              <a:latin typeface="Times New Roman"/>
              <a:cs typeface="Times New Roman"/>
            </a:endParaRPr>
          </a:p>
          <a:p>
            <a:pPr marL="130683" marR="145465" algn="ctr">
              <a:lnSpc>
                <a:spcPct val="95825"/>
              </a:lnSpc>
            </a:pPr>
            <a:r>
              <a:rPr sz="1800" spc="0" dirty="0" smtClean="0">
                <a:latin typeface="Times New Roman"/>
                <a:cs typeface="Times New Roman"/>
              </a:rPr>
              <a:t>miscible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8391" y="3789500"/>
            <a:ext cx="836015" cy="52831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1" dirty="0" smtClean="0">
                <a:latin typeface="Times New Roman"/>
                <a:cs typeface="Times New Roman"/>
              </a:rPr>
              <a:t>Partially</a:t>
            </a:r>
            <a:endParaRPr sz="1800">
              <a:latin typeface="Times New Roman"/>
              <a:cs typeface="Times New Roman"/>
            </a:endParaRPr>
          </a:p>
          <a:p>
            <a:pPr marL="14224" marR="533">
              <a:lnSpc>
                <a:spcPct val="95825"/>
              </a:lnSpc>
            </a:pPr>
            <a:r>
              <a:rPr sz="1800" spc="0" dirty="0" smtClean="0">
                <a:latin typeface="Times New Roman"/>
                <a:cs typeface="Times New Roman"/>
              </a:rPr>
              <a:t>miscible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9341" y="3789500"/>
            <a:ext cx="1127252" cy="52831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latin typeface="Times New Roman"/>
                <a:cs typeface="Times New Roman"/>
              </a:rPr>
              <a:t>Completely</a:t>
            </a:r>
            <a:endParaRPr sz="1800">
              <a:latin typeface="Times New Roman"/>
              <a:cs typeface="Times New Roman"/>
            </a:endParaRPr>
          </a:p>
          <a:p>
            <a:pPr marL="40131" marR="34290">
              <a:lnSpc>
                <a:spcPct val="95825"/>
              </a:lnSpc>
            </a:pPr>
            <a:r>
              <a:rPr sz="1800" spc="0" dirty="0" smtClean="0">
                <a:latin typeface="Times New Roman"/>
                <a:cs typeface="Times New Roman"/>
              </a:rPr>
              <a:t>immiscible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4605" y="5580530"/>
            <a:ext cx="868934" cy="52832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85547" marR="203758" algn="ctr">
              <a:lnSpc>
                <a:spcPts val="1939"/>
              </a:lnSpc>
            </a:pPr>
            <a:r>
              <a:rPr sz="1800" spc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Real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solutions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1885" y="5580530"/>
            <a:ext cx="868934" cy="52832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65734" marR="186080" algn="ctr">
              <a:lnSpc>
                <a:spcPts val="1939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Ideal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solutions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4268" y="6362782"/>
            <a:ext cx="387946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29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4252" y="4937760"/>
            <a:ext cx="749808" cy="100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55264" y="4866132"/>
            <a:ext cx="748284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3288" y="5353812"/>
            <a:ext cx="143103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3674" y="5372862"/>
            <a:ext cx="1333500" cy="0"/>
          </a:xfrm>
          <a:custGeom>
            <a:avLst/>
            <a:gdLst/>
            <a:ahLst/>
            <a:cxnLst/>
            <a:rect l="l" t="t" r="r" b="b"/>
            <a:pathLst>
              <a:path w="1333500">
                <a:moveTo>
                  <a:pt x="0" y="0"/>
                </a:moveTo>
                <a:lnTo>
                  <a:pt x="1333500" y="0"/>
                </a:lnTo>
              </a:path>
            </a:pathLst>
          </a:custGeom>
          <a:ln w="35052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0906" y="5245100"/>
            <a:ext cx="896112" cy="71755"/>
          </a:xfrm>
          <a:custGeom>
            <a:avLst/>
            <a:gdLst/>
            <a:ahLst/>
            <a:cxnLst/>
            <a:rect l="l" t="t" r="r" b="b"/>
            <a:pathLst>
              <a:path w="896112" h="71754">
                <a:moveTo>
                  <a:pt x="0" y="0"/>
                </a:moveTo>
                <a:lnTo>
                  <a:pt x="0" y="71755"/>
                </a:lnTo>
                <a:lnTo>
                  <a:pt x="896112" y="71755"/>
                </a:lnTo>
                <a:lnTo>
                  <a:pt x="896112" y="0"/>
                </a:lnTo>
                <a:lnTo>
                  <a:pt x="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00906" y="5352669"/>
            <a:ext cx="896112" cy="71755"/>
          </a:xfrm>
          <a:custGeom>
            <a:avLst/>
            <a:gdLst/>
            <a:ahLst/>
            <a:cxnLst/>
            <a:rect l="l" t="t" r="r" b="b"/>
            <a:pathLst>
              <a:path w="896112" h="71754">
                <a:moveTo>
                  <a:pt x="0" y="0"/>
                </a:moveTo>
                <a:lnTo>
                  <a:pt x="0" y="71754"/>
                </a:lnTo>
                <a:lnTo>
                  <a:pt x="896112" y="71754"/>
                </a:lnTo>
                <a:lnTo>
                  <a:pt x="896112" y="0"/>
                </a:lnTo>
                <a:lnTo>
                  <a:pt x="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00906" y="5245100"/>
            <a:ext cx="896112" cy="71755"/>
          </a:xfrm>
          <a:custGeom>
            <a:avLst/>
            <a:gdLst/>
            <a:ahLst/>
            <a:cxnLst/>
            <a:rect l="l" t="t" r="r" b="b"/>
            <a:pathLst>
              <a:path w="896112" h="71754">
                <a:moveTo>
                  <a:pt x="0" y="0"/>
                </a:moveTo>
                <a:lnTo>
                  <a:pt x="896112" y="0"/>
                </a:lnTo>
                <a:lnTo>
                  <a:pt x="896112" y="71755"/>
                </a:lnTo>
                <a:lnTo>
                  <a:pt x="0" y="71755"/>
                </a:lnTo>
                <a:lnTo>
                  <a:pt x="0" y="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00906" y="5352669"/>
            <a:ext cx="896112" cy="71755"/>
          </a:xfrm>
          <a:custGeom>
            <a:avLst/>
            <a:gdLst/>
            <a:ahLst/>
            <a:cxnLst/>
            <a:rect l="l" t="t" r="r" b="b"/>
            <a:pathLst>
              <a:path w="896112" h="71754">
                <a:moveTo>
                  <a:pt x="0" y="0"/>
                </a:moveTo>
                <a:lnTo>
                  <a:pt x="896112" y="0"/>
                </a:lnTo>
                <a:lnTo>
                  <a:pt x="896112" y="71754"/>
                </a:lnTo>
                <a:lnTo>
                  <a:pt x="0" y="71754"/>
                </a:lnTo>
                <a:lnTo>
                  <a:pt x="0" y="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32576" y="5391912"/>
            <a:ext cx="1088135" cy="11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72962" y="5410962"/>
            <a:ext cx="990599" cy="0"/>
          </a:xfrm>
          <a:custGeom>
            <a:avLst/>
            <a:gdLst/>
            <a:ahLst/>
            <a:cxnLst/>
            <a:rect l="l" t="t" r="r" b="b"/>
            <a:pathLst>
              <a:path w="990599">
                <a:moveTo>
                  <a:pt x="0" y="0"/>
                </a:moveTo>
                <a:lnTo>
                  <a:pt x="990599" y="0"/>
                </a:lnTo>
              </a:path>
            </a:pathLst>
          </a:custGeom>
          <a:ln w="35052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43728" y="4942332"/>
            <a:ext cx="752855" cy="1010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3561" y="5029962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0" y="127000"/>
                </a:moveTo>
                <a:lnTo>
                  <a:pt x="17" y="637110"/>
                </a:lnTo>
                <a:lnTo>
                  <a:pt x="7946" y="679307"/>
                </a:lnTo>
                <a:lnTo>
                  <a:pt x="28617" y="715304"/>
                </a:lnTo>
                <a:lnTo>
                  <a:pt x="59527" y="742603"/>
                </a:lnTo>
                <a:lnTo>
                  <a:pt x="98173" y="758711"/>
                </a:lnTo>
                <a:lnTo>
                  <a:pt x="127000" y="762000"/>
                </a:lnTo>
                <a:lnTo>
                  <a:pt x="865709" y="761982"/>
                </a:lnTo>
                <a:lnTo>
                  <a:pt x="907892" y="754057"/>
                </a:lnTo>
                <a:lnTo>
                  <a:pt x="943888" y="733394"/>
                </a:lnTo>
                <a:lnTo>
                  <a:pt x="971194" y="702489"/>
                </a:lnTo>
                <a:lnTo>
                  <a:pt x="987309" y="663838"/>
                </a:lnTo>
                <a:lnTo>
                  <a:pt x="990600" y="635000"/>
                </a:lnTo>
                <a:lnTo>
                  <a:pt x="990582" y="124890"/>
                </a:lnTo>
                <a:lnTo>
                  <a:pt x="982653" y="82707"/>
                </a:lnTo>
                <a:lnTo>
                  <a:pt x="961982" y="46711"/>
                </a:lnTo>
                <a:lnTo>
                  <a:pt x="931072" y="19405"/>
                </a:lnTo>
                <a:lnTo>
                  <a:pt x="892426" y="3290"/>
                </a:lnTo>
                <a:lnTo>
                  <a:pt x="863600" y="0"/>
                </a:lnTo>
                <a:lnTo>
                  <a:pt x="124890" y="17"/>
                </a:lnTo>
                <a:lnTo>
                  <a:pt x="82707" y="7946"/>
                </a:lnTo>
                <a:lnTo>
                  <a:pt x="46711" y="28617"/>
                </a:lnTo>
                <a:lnTo>
                  <a:pt x="19405" y="59527"/>
                </a:lnTo>
                <a:lnTo>
                  <a:pt x="3290" y="98173"/>
                </a:lnTo>
                <a:lnTo>
                  <a:pt x="0" y="1270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63561" y="5029962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127000" y="0"/>
                </a:lnTo>
                <a:lnTo>
                  <a:pt x="863600" y="0"/>
                </a:lnTo>
                <a:lnTo>
                  <a:pt x="906013" y="7263"/>
                </a:lnTo>
                <a:lnTo>
                  <a:pt x="942359" y="27387"/>
                </a:lnTo>
                <a:lnTo>
                  <a:pt x="970133" y="57868"/>
                </a:lnTo>
                <a:lnTo>
                  <a:pt x="986835" y="96204"/>
                </a:lnTo>
                <a:lnTo>
                  <a:pt x="990600" y="127000"/>
                </a:lnTo>
                <a:lnTo>
                  <a:pt x="990600" y="635000"/>
                </a:lnTo>
                <a:lnTo>
                  <a:pt x="983336" y="677428"/>
                </a:lnTo>
                <a:lnTo>
                  <a:pt x="963212" y="713775"/>
                </a:lnTo>
                <a:lnTo>
                  <a:pt x="932731" y="741543"/>
                </a:lnTo>
                <a:lnTo>
                  <a:pt x="894395" y="758237"/>
                </a:lnTo>
                <a:lnTo>
                  <a:pt x="863600" y="762000"/>
                </a:lnTo>
                <a:lnTo>
                  <a:pt x="127000" y="762000"/>
                </a:lnTo>
                <a:lnTo>
                  <a:pt x="84586" y="754740"/>
                </a:lnTo>
                <a:lnTo>
                  <a:pt x="48240" y="734624"/>
                </a:lnTo>
                <a:lnTo>
                  <a:pt x="20466" y="704148"/>
                </a:lnTo>
                <a:lnTo>
                  <a:pt x="3764" y="665807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0200" y="1447800"/>
            <a:ext cx="6297167" cy="3352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6498" y="832851"/>
            <a:ext cx="1566857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2C2C2C"/>
                </a:solidFill>
                <a:latin typeface="Impact"/>
                <a:cs typeface="Impact"/>
              </a:rPr>
              <a:t>Ideal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6014" y="832851"/>
            <a:ext cx="2773732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-3" dirty="0" smtClean="0">
                <a:solidFill>
                  <a:srgbClr val="2C2C2C"/>
                </a:solidFill>
                <a:latin typeface="Impact"/>
                <a:cs typeface="Impact"/>
              </a:rPr>
              <a:t>solutions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5182" y="5023928"/>
            <a:ext cx="1010148" cy="25430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3" dirty="0" smtClean="0">
                <a:latin typeface="Arial"/>
                <a:cs typeface="Arial"/>
              </a:rPr>
              <a:t>Adhesion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7405" y="5100128"/>
            <a:ext cx="1022509" cy="25430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3" dirty="0" smtClean="0">
                <a:latin typeface="Arial"/>
                <a:cs typeface="Arial"/>
              </a:rPr>
              <a:t>Cohesion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6648" y="6438982"/>
            <a:ext cx="396160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30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0906" y="5245100"/>
            <a:ext cx="896112" cy="89662"/>
          </a:xfrm>
          <a:prstGeom prst="rect">
            <a:avLst/>
          </a:prstGeom>
        </p:spPr>
        <p:txBody>
          <a:bodyPr wrap="square" lIns="0" tIns="762" rIns="0" bIns="0" rtlCol="0">
            <a:noAutofit/>
          </a:bodyPr>
          <a:lstStyle/>
          <a:p>
            <a:pPr marL="25400">
              <a:lnSpc>
                <a:spcPts val="700"/>
              </a:lnSpc>
            </a:pPr>
            <a:endParaRPr sz="700"/>
          </a:p>
        </p:txBody>
      </p:sp>
      <p:sp>
        <p:nvSpPr>
          <p:cNvPr id="2" name="object 2"/>
          <p:cNvSpPr txBox="1"/>
          <p:nvPr/>
        </p:nvSpPr>
        <p:spPr>
          <a:xfrm>
            <a:off x="4200906" y="5334762"/>
            <a:ext cx="896112" cy="89662"/>
          </a:xfrm>
          <a:prstGeom prst="rect">
            <a:avLst/>
          </a:prstGeom>
        </p:spPr>
        <p:txBody>
          <a:bodyPr wrap="square" lIns="0" tIns="762" rIns="0" bIns="0" rtlCol="0">
            <a:noAutofit/>
          </a:bodyPr>
          <a:lstStyle/>
          <a:p>
            <a:pPr marL="25400">
              <a:lnSpc>
                <a:spcPts val="700"/>
              </a:lnSpc>
            </a:pP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3400" y="3581400"/>
            <a:ext cx="42672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6800" y="3200400"/>
            <a:ext cx="3906011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47104" y="2249424"/>
            <a:ext cx="251459" cy="731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94376" y="1152143"/>
            <a:ext cx="1901952" cy="332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31536" y="376427"/>
            <a:ext cx="1629156" cy="859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80560" y="1437131"/>
            <a:ext cx="1705356" cy="883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53556" y="1437131"/>
            <a:ext cx="1656588" cy="8839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11111" y="2535935"/>
            <a:ext cx="1975103" cy="883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3540" y="464470"/>
            <a:ext cx="3980454" cy="106172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39873">
              <a:lnSpc>
                <a:spcPts val="2555"/>
              </a:lnSpc>
            </a:pPr>
            <a:r>
              <a:rPr sz="2400" spc="-13" dirty="0" smtClean="0">
                <a:solidFill>
                  <a:srgbClr val="FF0000"/>
                </a:solidFill>
                <a:latin typeface="Arial"/>
                <a:cs typeface="Arial"/>
              </a:rPr>
              <a:t>SATURATED – </a:t>
            </a:r>
            <a:r>
              <a:rPr sz="2400" spc="-13" dirty="0" smtClean="0">
                <a:latin typeface="Arial"/>
                <a:cs typeface="Arial"/>
              </a:rPr>
              <a:t>contains the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400" spc="0" dirty="0" smtClean="0">
                <a:latin typeface="Arial"/>
                <a:cs typeface="Arial"/>
              </a:rPr>
              <a:t>max. no. of solute that dissolves at that temperature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02249" y="627054"/>
            <a:ext cx="925849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Solution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1474" y="1725604"/>
            <a:ext cx="1294122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Unsaturated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89598" y="1725604"/>
            <a:ext cx="1024852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Saturated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540" y="1927891"/>
            <a:ext cx="3177971" cy="69596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-21" dirty="0" smtClean="0">
                <a:solidFill>
                  <a:srgbClr val="FF0000"/>
                </a:solidFill>
                <a:latin typeface="Arial"/>
                <a:cs typeface="Arial"/>
              </a:rPr>
              <a:t>SUPERSATURATED –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Contains more than 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540" y="2659411"/>
            <a:ext cx="118699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-1" dirty="0" smtClean="0">
                <a:latin typeface="Arial"/>
                <a:cs typeface="Arial"/>
              </a:rPr>
              <a:t>possible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8719" y="2659411"/>
            <a:ext cx="579526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0945" y="2659411"/>
            <a:ext cx="512165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1" dirty="0" smtClean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6725" y="2659411"/>
            <a:ext cx="1223264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latin typeface="Arial"/>
                <a:cs typeface="Arial"/>
              </a:rPr>
              <a:t>unstable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0469" y="2824408"/>
            <a:ext cx="1577135" cy="2799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Supersaturated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5939514"/>
            <a:ext cx="76034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tabLst>
                <a:tab pos="7556500" algn="l"/>
              </a:tabLst>
            </a:pPr>
            <a:r>
              <a:rPr sz="1800" u="heavy" dirty="0" smtClean="0">
                <a:latin typeface="Arial"/>
                <a:cs typeface="Arial"/>
              </a:rPr>
              <a:t>               </a:t>
            </a:r>
            <a:r>
              <a:rPr sz="1800" u="heavy" spc="25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U</a:t>
            </a:r>
            <a:r>
              <a:rPr sz="1800" u="heavy" spc="-9" dirty="0" smtClean="0">
                <a:latin typeface="Arial"/>
                <a:cs typeface="Arial"/>
              </a:rPr>
              <a:t>n</a:t>
            </a:r>
            <a:r>
              <a:rPr sz="1800" u="heavy" spc="0" dirty="0" smtClean="0">
                <a:latin typeface="Arial"/>
                <a:cs typeface="Arial"/>
              </a:rPr>
              <a:t>sat</a:t>
            </a:r>
            <a:r>
              <a:rPr sz="1800" u="heavy" spc="-4" dirty="0" smtClean="0">
                <a:latin typeface="Arial"/>
                <a:cs typeface="Arial"/>
              </a:rPr>
              <a:t>u</a:t>
            </a:r>
            <a:r>
              <a:rPr sz="1800" u="heavy" spc="0" dirty="0" smtClean="0">
                <a:latin typeface="Arial"/>
                <a:cs typeface="Arial"/>
              </a:rPr>
              <a:t>rat</a:t>
            </a:r>
            <a:r>
              <a:rPr sz="1800" u="heavy" spc="-4" dirty="0" smtClean="0">
                <a:latin typeface="Arial"/>
                <a:cs typeface="Arial"/>
              </a:rPr>
              <a:t>e</a:t>
            </a:r>
            <a:r>
              <a:rPr sz="1800" u="heavy" spc="0" dirty="0" smtClean="0">
                <a:latin typeface="Arial"/>
                <a:cs typeface="Arial"/>
              </a:rPr>
              <a:t>d</a:t>
            </a:r>
            <a:r>
              <a:rPr sz="1800" u="heavy" spc="9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so</a:t>
            </a:r>
            <a:r>
              <a:rPr sz="1800" u="heavy" spc="-9" dirty="0" smtClean="0">
                <a:latin typeface="Arial"/>
                <a:cs typeface="Arial"/>
              </a:rPr>
              <a:t>l</a:t>
            </a:r>
            <a:r>
              <a:rPr sz="1800" u="heavy" spc="0" dirty="0" smtClean="0">
                <a:latin typeface="Arial"/>
                <a:cs typeface="Arial"/>
              </a:rPr>
              <a:t>uti</a:t>
            </a:r>
            <a:r>
              <a:rPr sz="1800" u="heavy" spc="-9" dirty="0" smtClean="0">
                <a:latin typeface="Arial"/>
                <a:cs typeface="Arial"/>
              </a:rPr>
              <a:t>o</a:t>
            </a:r>
            <a:r>
              <a:rPr sz="1800" u="heavy" spc="0" dirty="0" smtClean="0">
                <a:latin typeface="Arial"/>
                <a:cs typeface="Arial"/>
              </a:rPr>
              <a:t>n                                </a:t>
            </a:r>
            <a:r>
              <a:rPr sz="1800" u="heavy" spc="34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S</a:t>
            </a:r>
            <a:r>
              <a:rPr sz="1800" u="heavy" spc="-4" dirty="0" smtClean="0">
                <a:latin typeface="Arial"/>
                <a:cs typeface="Arial"/>
              </a:rPr>
              <a:t>a</a:t>
            </a:r>
            <a:r>
              <a:rPr sz="1800" u="heavy" spc="0" dirty="0" smtClean="0">
                <a:latin typeface="Arial"/>
                <a:cs typeface="Arial"/>
              </a:rPr>
              <a:t>tur</a:t>
            </a:r>
            <a:r>
              <a:rPr sz="1800" u="heavy" spc="-4" dirty="0" smtClean="0">
                <a:latin typeface="Arial"/>
                <a:cs typeface="Arial"/>
              </a:rPr>
              <a:t>a</a:t>
            </a:r>
            <a:r>
              <a:rPr sz="1800" u="heavy" spc="0" dirty="0" smtClean="0">
                <a:latin typeface="Arial"/>
                <a:cs typeface="Arial"/>
              </a:rPr>
              <a:t>ted</a:t>
            </a:r>
            <a:r>
              <a:rPr sz="1800" u="heavy" spc="-4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sol</a:t>
            </a:r>
            <a:r>
              <a:rPr sz="1800" u="heavy" spc="-9" dirty="0" smtClean="0">
                <a:latin typeface="Arial"/>
                <a:cs typeface="Arial"/>
              </a:rPr>
              <a:t>u</a:t>
            </a:r>
            <a:r>
              <a:rPr sz="1800" u="heavy" spc="0" dirty="0" smtClean="0">
                <a:latin typeface="Arial"/>
                <a:cs typeface="Arial"/>
              </a:rPr>
              <a:t>tion 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9716" y="6313405"/>
            <a:ext cx="232747" cy="330199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3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240" y="5997752"/>
            <a:ext cx="1016761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036671" y="5997752"/>
            <a:ext cx="64693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886835" y="5997752"/>
            <a:ext cx="2094433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971106" y="5997752"/>
            <a:ext cx="62865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820583" y="5997752"/>
            <a:ext cx="500456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7000" y="1371600"/>
            <a:ext cx="2410968" cy="3066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1044" y="981106"/>
            <a:ext cx="4999079" cy="69767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No heat is evolved or absorbed during</a:t>
            </a:r>
            <a:endParaRPr sz="2400">
              <a:latin typeface="Times New Roman"/>
              <a:cs typeface="Times New Roman"/>
            </a:endParaRPr>
          </a:p>
          <a:p>
            <a:pPr marL="287019" marR="45977">
              <a:lnSpc>
                <a:spcPct val="95825"/>
              </a:lnSpc>
            </a:pP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mixing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1044" y="2078767"/>
            <a:ext cx="4577845" cy="33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Final volume of sol.= sum of both.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044" y="2810287"/>
            <a:ext cx="5386175" cy="33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properties of solution such as vapour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5364" y="3177521"/>
            <a:ext cx="4740489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pressure, surface tension, viscosity etc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0964" y="3177521"/>
            <a:ext cx="443698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364" y="3543780"/>
            <a:ext cx="44358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4030" y="3543780"/>
            <a:ext cx="1019352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average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5720" y="3543780"/>
            <a:ext cx="325018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5818" y="3543780"/>
            <a:ext cx="44358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2959" y="3543780"/>
            <a:ext cx="528320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two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6359" y="3543780"/>
            <a:ext cx="61274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3275" y="3543780"/>
            <a:ext cx="978814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liquids.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10092" y="6438982"/>
            <a:ext cx="348833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31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7000" y="981106"/>
            <a:ext cx="2410968" cy="345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0" y="2362200"/>
            <a:ext cx="2200655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200" y="2362200"/>
            <a:ext cx="2552700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6600" y="2362200"/>
            <a:ext cx="2857500" cy="2857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8352" y="480037"/>
            <a:ext cx="7729118" cy="1168072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 marR="45922">
              <a:lnSpc>
                <a:spcPts val="3370"/>
              </a:lnSpc>
            </a:pPr>
            <a:r>
              <a:rPr sz="3200" i="1" spc="-5" dirty="0" smtClean="0">
                <a:solidFill>
                  <a:srgbClr val="232323"/>
                </a:solidFill>
                <a:latin typeface="Times New Roman"/>
                <a:cs typeface="Times New Roman"/>
              </a:rPr>
              <a:t>Quantitative measure:</a:t>
            </a:r>
            <a:endParaRPr sz="3200">
              <a:latin typeface="Times New Roman"/>
              <a:cs typeface="Times New Roman"/>
            </a:endParaRPr>
          </a:p>
          <a:p>
            <a:pPr marL="12700" marR="45922">
              <a:lnSpc>
                <a:spcPct val="95825"/>
              </a:lnSpc>
            </a:pPr>
            <a:r>
              <a:rPr sz="2400" spc="0" dirty="0" smtClean="0">
                <a:latin typeface="Wingdings 3"/>
                <a:cs typeface="Wingdings 3"/>
              </a:rPr>
              <a:t></a:t>
            </a:r>
            <a:r>
              <a:rPr sz="2400" spc="0" dirty="0" smtClean="0">
                <a:latin typeface="Times New Roman"/>
                <a:cs typeface="Times New Roman"/>
              </a:rPr>
              <a:t>  </a:t>
            </a:r>
            <a:r>
              <a:rPr sz="2400" spc="18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re substance: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Molar </a:t>
            </a:r>
            <a:r>
              <a:rPr sz="2400" spc="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ree en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rgy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Wingdings 3"/>
                <a:cs typeface="Wingdings 3"/>
              </a:rPr>
              <a:t></a:t>
            </a:r>
            <a:r>
              <a:rPr sz="2400" spc="0" dirty="0" smtClean="0">
                <a:latin typeface="Times New Roman"/>
                <a:cs typeface="Times New Roman"/>
              </a:rPr>
              <a:t>  </a:t>
            </a:r>
            <a:r>
              <a:rPr sz="2400" spc="18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nstituent of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solutio</a:t>
            </a:r>
            <a:r>
              <a:rPr sz="2400" spc="-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: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molar </a:t>
            </a:r>
            <a:r>
              <a:rPr sz="2400" spc="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ree en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rgy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3083" y="1683423"/>
            <a:ext cx="1269617" cy="33050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i="1" spc="-4" dirty="0" smtClean="0">
                <a:solidFill>
                  <a:srgbClr val="FF0000"/>
                </a:solidFill>
                <a:latin typeface="Arial"/>
                <a:cs typeface="Arial"/>
              </a:rPr>
              <a:t>chemical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1845" y="1683423"/>
            <a:ext cx="1222631" cy="33050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i="1" spc="-1" dirty="0" smtClean="0">
                <a:solidFill>
                  <a:srgbClr val="FF0000"/>
                </a:solidFill>
                <a:latin typeface="Arial"/>
                <a:cs typeface="Arial"/>
              </a:rPr>
              <a:t>potential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5405816"/>
            <a:ext cx="5429759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0" dirty="0" smtClean="0">
                <a:solidFill>
                  <a:srgbClr val="252525"/>
                </a:solidFill>
                <a:latin typeface="Impact"/>
                <a:cs typeface="Impact"/>
              </a:rPr>
              <a:t>Escaping tendency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2317" y="6438982"/>
            <a:ext cx="385742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32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724400" y="3581400"/>
            <a:ext cx="3429000" cy="2971800"/>
          </a:xfrm>
          <a:prstGeom prst="rect">
            <a:avLst/>
          </a:prstGeom>
        </p:spPr>
        <p:txBody>
          <a:bodyPr wrap="square" lIns="0" tIns="301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/>
          </a:p>
          <a:p>
            <a:pPr marL="37490">
              <a:lnSpc>
                <a:spcPct val="95825"/>
              </a:lnSpc>
              <a:spcBef>
                <a:spcPts val="1000"/>
              </a:spcBef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4400" y="3581400"/>
            <a:ext cx="342900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200" y="1054607"/>
            <a:ext cx="3733800" cy="2670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5822" y="1825498"/>
            <a:ext cx="1509522" cy="764031"/>
          </a:xfrm>
          <a:custGeom>
            <a:avLst/>
            <a:gdLst/>
            <a:ahLst/>
            <a:cxnLst/>
            <a:rect l="l" t="t" r="r" b="b"/>
            <a:pathLst>
              <a:path w="1509522" h="764031">
                <a:moveTo>
                  <a:pt x="353313" y="218693"/>
                </a:moveTo>
                <a:lnTo>
                  <a:pt x="351027" y="212089"/>
                </a:lnTo>
                <a:lnTo>
                  <a:pt x="350520" y="207772"/>
                </a:lnTo>
                <a:lnTo>
                  <a:pt x="349884" y="203326"/>
                </a:lnTo>
                <a:lnTo>
                  <a:pt x="350266" y="199136"/>
                </a:lnTo>
                <a:lnTo>
                  <a:pt x="351662" y="194944"/>
                </a:lnTo>
                <a:lnTo>
                  <a:pt x="353695" y="188975"/>
                </a:lnTo>
                <a:lnTo>
                  <a:pt x="357631" y="184530"/>
                </a:lnTo>
                <a:lnTo>
                  <a:pt x="363727" y="181737"/>
                </a:lnTo>
                <a:lnTo>
                  <a:pt x="369697" y="179069"/>
                </a:lnTo>
                <a:lnTo>
                  <a:pt x="376554" y="178942"/>
                </a:lnTo>
                <a:lnTo>
                  <a:pt x="384428" y="181482"/>
                </a:lnTo>
                <a:lnTo>
                  <a:pt x="387379" y="182629"/>
                </a:lnTo>
                <a:lnTo>
                  <a:pt x="397847" y="189907"/>
                </a:lnTo>
                <a:lnTo>
                  <a:pt x="404875" y="201167"/>
                </a:lnTo>
                <a:lnTo>
                  <a:pt x="405754" y="203556"/>
                </a:lnTo>
                <a:lnTo>
                  <a:pt x="407545" y="214132"/>
                </a:lnTo>
                <a:lnTo>
                  <a:pt x="406780" y="226763"/>
                </a:lnTo>
                <a:lnTo>
                  <a:pt x="403478" y="241426"/>
                </a:lnTo>
                <a:lnTo>
                  <a:pt x="410463" y="243712"/>
                </a:lnTo>
                <a:lnTo>
                  <a:pt x="441198" y="189737"/>
                </a:lnTo>
                <a:lnTo>
                  <a:pt x="433958" y="187325"/>
                </a:lnTo>
                <a:lnTo>
                  <a:pt x="428371" y="192024"/>
                </a:lnTo>
                <a:lnTo>
                  <a:pt x="422909" y="193421"/>
                </a:lnTo>
                <a:lnTo>
                  <a:pt x="417449" y="191642"/>
                </a:lnTo>
                <a:lnTo>
                  <a:pt x="415289" y="191007"/>
                </a:lnTo>
                <a:lnTo>
                  <a:pt x="411352" y="188340"/>
                </a:lnTo>
                <a:lnTo>
                  <a:pt x="405764" y="183641"/>
                </a:lnTo>
                <a:lnTo>
                  <a:pt x="400050" y="179069"/>
                </a:lnTo>
                <a:lnTo>
                  <a:pt x="396494" y="176275"/>
                </a:lnTo>
                <a:lnTo>
                  <a:pt x="394843" y="175387"/>
                </a:lnTo>
                <a:lnTo>
                  <a:pt x="391795" y="173609"/>
                </a:lnTo>
                <a:lnTo>
                  <a:pt x="388238" y="172085"/>
                </a:lnTo>
                <a:lnTo>
                  <a:pt x="384175" y="170814"/>
                </a:lnTo>
                <a:lnTo>
                  <a:pt x="382381" y="170238"/>
                </a:lnTo>
                <a:lnTo>
                  <a:pt x="369460" y="167746"/>
                </a:lnTo>
                <a:lnTo>
                  <a:pt x="357265" y="168379"/>
                </a:lnTo>
                <a:lnTo>
                  <a:pt x="345821" y="172085"/>
                </a:lnTo>
                <a:lnTo>
                  <a:pt x="336755" y="177590"/>
                </a:lnTo>
                <a:lnTo>
                  <a:pt x="328016" y="186826"/>
                </a:lnTo>
                <a:lnTo>
                  <a:pt x="322199" y="198627"/>
                </a:lnTo>
                <a:lnTo>
                  <a:pt x="320039" y="205231"/>
                </a:lnTo>
                <a:lnTo>
                  <a:pt x="319404" y="212471"/>
                </a:lnTo>
                <a:lnTo>
                  <a:pt x="320421" y="220217"/>
                </a:lnTo>
                <a:lnTo>
                  <a:pt x="322496" y="229930"/>
                </a:lnTo>
                <a:lnTo>
                  <a:pt x="326351" y="242125"/>
                </a:lnTo>
                <a:lnTo>
                  <a:pt x="332104" y="257301"/>
                </a:lnTo>
                <a:lnTo>
                  <a:pt x="333291" y="260299"/>
                </a:lnTo>
                <a:lnTo>
                  <a:pt x="338556" y="274688"/>
                </a:lnTo>
                <a:lnTo>
                  <a:pt x="342098" y="286585"/>
                </a:lnTo>
                <a:lnTo>
                  <a:pt x="343916" y="296037"/>
                </a:lnTo>
                <a:lnTo>
                  <a:pt x="344550" y="300989"/>
                </a:lnTo>
                <a:lnTo>
                  <a:pt x="343916" y="305942"/>
                </a:lnTo>
                <a:lnTo>
                  <a:pt x="342264" y="311023"/>
                </a:lnTo>
                <a:lnTo>
                  <a:pt x="339725" y="318769"/>
                </a:lnTo>
                <a:lnTo>
                  <a:pt x="334772" y="324357"/>
                </a:lnTo>
                <a:lnTo>
                  <a:pt x="327405" y="327913"/>
                </a:lnTo>
                <a:lnTo>
                  <a:pt x="315075" y="330651"/>
                </a:lnTo>
                <a:lnTo>
                  <a:pt x="302005" y="328422"/>
                </a:lnTo>
                <a:lnTo>
                  <a:pt x="293657" y="324841"/>
                </a:lnTo>
                <a:lnTo>
                  <a:pt x="283372" y="317086"/>
                </a:lnTo>
                <a:lnTo>
                  <a:pt x="276478" y="306704"/>
                </a:lnTo>
                <a:lnTo>
                  <a:pt x="274622" y="301166"/>
                </a:lnTo>
                <a:lnTo>
                  <a:pt x="273446" y="290279"/>
                </a:lnTo>
                <a:lnTo>
                  <a:pt x="274626" y="277303"/>
                </a:lnTo>
                <a:lnTo>
                  <a:pt x="278129" y="262254"/>
                </a:lnTo>
                <a:lnTo>
                  <a:pt x="271144" y="259968"/>
                </a:lnTo>
                <a:lnTo>
                  <a:pt x="239267" y="317246"/>
                </a:lnTo>
                <a:lnTo>
                  <a:pt x="246252" y="319531"/>
                </a:lnTo>
                <a:lnTo>
                  <a:pt x="251078" y="314705"/>
                </a:lnTo>
                <a:lnTo>
                  <a:pt x="256412" y="313181"/>
                </a:lnTo>
                <a:lnTo>
                  <a:pt x="262000" y="315087"/>
                </a:lnTo>
                <a:lnTo>
                  <a:pt x="264287" y="315849"/>
                </a:lnTo>
                <a:lnTo>
                  <a:pt x="267207" y="317626"/>
                </a:lnTo>
                <a:lnTo>
                  <a:pt x="270890" y="320548"/>
                </a:lnTo>
                <a:lnTo>
                  <a:pt x="278436" y="326152"/>
                </a:lnTo>
                <a:lnTo>
                  <a:pt x="289526" y="332869"/>
                </a:lnTo>
                <a:lnTo>
                  <a:pt x="300100" y="337312"/>
                </a:lnTo>
                <a:lnTo>
                  <a:pt x="310137" y="339982"/>
                </a:lnTo>
                <a:lnTo>
                  <a:pt x="322688" y="341151"/>
                </a:lnTo>
                <a:lnTo>
                  <a:pt x="334762" y="339752"/>
                </a:lnTo>
                <a:lnTo>
                  <a:pt x="346328" y="335788"/>
                </a:lnTo>
                <a:lnTo>
                  <a:pt x="360136" y="327197"/>
                </a:lnTo>
                <a:lnTo>
                  <a:pt x="368605" y="317801"/>
                </a:lnTo>
                <a:lnTo>
                  <a:pt x="374142" y="306450"/>
                </a:lnTo>
                <a:lnTo>
                  <a:pt x="376565" y="291877"/>
                </a:lnTo>
                <a:lnTo>
                  <a:pt x="375538" y="278384"/>
                </a:lnTo>
                <a:lnTo>
                  <a:pt x="372846" y="267399"/>
                </a:lnTo>
                <a:lnTo>
                  <a:pt x="369081" y="256226"/>
                </a:lnTo>
                <a:lnTo>
                  <a:pt x="363883" y="242948"/>
                </a:lnTo>
                <a:lnTo>
                  <a:pt x="357250" y="227584"/>
                </a:lnTo>
                <a:lnTo>
                  <a:pt x="353313" y="218693"/>
                </a:lnTo>
                <a:close/>
              </a:path>
              <a:path w="1509522" h="764031">
                <a:moveTo>
                  <a:pt x="566674" y="283082"/>
                </a:moveTo>
                <a:lnTo>
                  <a:pt x="566927" y="286638"/>
                </a:lnTo>
                <a:lnTo>
                  <a:pt x="568705" y="289940"/>
                </a:lnTo>
                <a:lnTo>
                  <a:pt x="570483" y="293369"/>
                </a:lnTo>
                <a:lnTo>
                  <a:pt x="573277" y="295655"/>
                </a:lnTo>
                <a:lnTo>
                  <a:pt x="577087" y="296925"/>
                </a:lnTo>
                <a:lnTo>
                  <a:pt x="582295" y="298703"/>
                </a:lnTo>
                <a:lnTo>
                  <a:pt x="587375" y="297941"/>
                </a:lnTo>
                <a:lnTo>
                  <a:pt x="592327" y="294893"/>
                </a:lnTo>
                <a:lnTo>
                  <a:pt x="598931" y="290956"/>
                </a:lnTo>
                <a:lnTo>
                  <a:pt x="603503" y="284988"/>
                </a:lnTo>
                <a:lnTo>
                  <a:pt x="606044" y="277240"/>
                </a:lnTo>
                <a:lnTo>
                  <a:pt x="606204" y="276752"/>
                </a:lnTo>
                <a:lnTo>
                  <a:pt x="607329" y="264713"/>
                </a:lnTo>
                <a:lnTo>
                  <a:pt x="602869" y="252856"/>
                </a:lnTo>
                <a:lnTo>
                  <a:pt x="598487" y="247279"/>
                </a:lnTo>
                <a:lnTo>
                  <a:pt x="588591" y="239945"/>
                </a:lnTo>
                <a:lnTo>
                  <a:pt x="574928" y="234061"/>
                </a:lnTo>
                <a:lnTo>
                  <a:pt x="566545" y="231737"/>
                </a:lnTo>
                <a:lnTo>
                  <a:pt x="554758" y="229972"/>
                </a:lnTo>
                <a:lnTo>
                  <a:pt x="542353" y="229738"/>
                </a:lnTo>
                <a:lnTo>
                  <a:pt x="529344" y="231021"/>
                </a:lnTo>
                <a:lnTo>
                  <a:pt x="515747" y="233806"/>
                </a:lnTo>
                <a:lnTo>
                  <a:pt x="500807" y="238452"/>
                </a:lnTo>
                <a:lnTo>
                  <a:pt x="489075" y="243454"/>
                </a:lnTo>
                <a:lnTo>
                  <a:pt x="477921" y="249509"/>
                </a:lnTo>
                <a:lnTo>
                  <a:pt x="467340" y="256620"/>
                </a:lnTo>
                <a:lnTo>
                  <a:pt x="457326" y="264794"/>
                </a:lnTo>
                <a:lnTo>
                  <a:pt x="448581" y="273234"/>
                </a:lnTo>
                <a:lnTo>
                  <a:pt x="440056" y="283172"/>
                </a:lnTo>
                <a:lnTo>
                  <a:pt x="432847" y="293651"/>
                </a:lnTo>
                <a:lnTo>
                  <a:pt x="426960" y="304670"/>
                </a:lnTo>
                <a:lnTo>
                  <a:pt x="422401" y="316229"/>
                </a:lnTo>
                <a:lnTo>
                  <a:pt x="419777" y="325876"/>
                </a:lnTo>
                <a:lnTo>
                  <a:pt x="418465" y="338591"/>
                </a:lnTo>
                <a:lnTo>
                  <a:pt x="419848" y="350541"/>
                </a:lnTo>
                <a:lnTo>
                  <a:pt x="423925" y="361696"/>
                </a:lnTo>
                <a:lnTo>
                  <a:pt x="428177" y="368719"/>
                </a:lnTo>
                <a:lnTo>
                  <a:pt x="436525" y="377661"/>
                </a:lnTo>
                <a:lnTo>
                  <a:pt x="447352" y="384972"/>
                </a:lnTo>
                <a:lnTo>
                  <a:pt x="460628" y="390651"/>
                </a:lnTo>
                <a:lnTo>
                  <a:pt x="468968" y="392994"/>
                </a:lnTo>
                <a:lnTo>
                  <a:pt x="481319" y="394921"/>
                </a:lnTo>
                <a:lnTo>
                  <a:pt x="493869" y="395104"/>
                </a:lnTo>
                <a:lnTo>
                  <a:pt x="506602" y="393573"/>
                </a:lnTo>
                <a:lnTo>
                  <a:pt x="521716" y="389610"/>
                </a:lnTo>
                <a:lnTo>
                  <a:pt x="533296" y="385123"/>
                </a:lnTo>
                <a:lnTo>
                  <a:pt x="545276" y="379293"/>
                </a:lnTo>
                <a:lnTo>
                  <a:pt x="557656" y="372110"/>
                </a:lnTo>
                <a:lnTo>
                  <a:pt x="553847" y="365378"/>
                </a:lnTo>
                <a:lnTo>
                  <a:pt x="547811" y="368579"/>
                </a:lnTo>
                <a:lnTo>
                  <a:pt x="535011" y="374565"/>
                </a:lnTo>
                <a:lnTo>
                  <a:pt x="523434" y="378760"/>
                </a:lnTo>
                <a:lnTo>
                  <a:pt x="513079" y="381126"/>
                </a:lnTo>
                <a:lnTo>
                  <a:pt x="506640" y="381820"/>
                </a:lnTo>
                <a:lnTo>
                  <a:pt x="493958" y="381499"/>
                </a:lnTo>
                <a:lnTo>
                  <a:pt x="481964" y="378840"/>
                </a:lnTo>
                <a:lnTo>
                  <a:pt x="473533" y="375309"/>
                </a:lnTo>
                <a:lnTo>
                  <a:pt x="463068" y="367772"/>
                </a:lnTo>
                <a:lnTo>
                  <a:pt x="455929" y="357759"/>
                </a:lnTo>
                <a:lnTo>
                  <a:pt x="452932" y="349003"/>
                </a:lnTo>
                <a:lnTo>
                  <a:pt x="452252" y="336856"/>
                </a:lnTo>
                <a:lnTo>
                  <a:pt x="455041" y="323596"/>
                </a:lnTo>
                <a:lnTo>
                  <a:pt x="459437" y="312430"/>
                </a:lnTo>
                <a:lnTo>
                  <a:pt x="465159" y="301389"/>
                </a:lnTo>
                <a:lnTo>
                  <a:pt x="472112" y="290760"/>
                </a:lnTo>
                <a:lnTo>
                  <a:pt x="480296" y="280549"/>
                </a:lnTo>
                <a:lnTo>
                  <a:pt x="489711" y="270763"/>
                </a:lnTo>
                <a:lnTo>
                  <a:pt x="500290" y="261603"/>
                </a:lnTo>
                <a:lnTo>
                  <a:pt x="510990" y="254141"/>
                </a:lnTo>
                <a:lnTo>
                  <a:pt x="521904" y="248266"/>
                </a:lnTo>
                <a:lnTo>
                  <a:pt x="533019" y="243966"/>
                </a:lnTo>
                <a:lnTo>
                  <a:pt x="550011" y="240477"/>
                </a:lnTo>
                <a:lnTo>
                  <a:pt x="562326" y="240575"/>
                </a:lnTo>
                <a:lnTo>
                  <a:pt x="573912" y="243077"/>
                </a:lnTo>
                <a:lnTo>
                  <a:pt x="580517" y="245363"/>
                </a:lnTo>
                <a:lnTo>
                  <a:pt x="585216" y="248285"/>
                </a:lnTo>
                <a:lnTo>
                  <a:pt x="589914" y="254635"/>
                </a:lnTo>
                <a:lnTo>
                  <a:pt x="590296" y="257175"/>
                </a:lnTo>
                <a:lnTo>
                  <a:pt x="589406" y="259841"/>
                </a:lnTo>
                <a:lnTo>
                  <a:pt x="587248" y="263398"/>
                </a:lnTo>
                <a:lnTo>
                  <a:pt x="583692" y="265938"/>
                </a:lnTo>
                <a:lnTo>
                  <a:pt x="579754" y="267842"/>
                </a:lnTo>
                <a:lnTo>
                  <a:pt x="575945" y="269621"/>
                </a:lnTo>
                <a:lnTo>
                  <a:pt x="573151" y="271399"/>
                </a:lnTo>
                <a:lnTo>
                  <a:pt x="569976" y="274827"/>
                </a:lnTo>
                <a:lnTo>
                  <a:pt x="567944" y="279273"/>
                </a:lnTo>
                <a:lnTo>
                  <a:pt x="566674" y="283082"/>
                </a:lnTo>
                <a:close/>
              </a:path>
              <a:path w="1509522" h="764031">
                <a:moveTo>
                  <a:pt x="630176" y="368985"/>
                </a:moveTo>
                <a:lnTo>
                  <a:pt x="637035" y="358343"/>
                </a:lnTo>
                <a:lnTo>
                  <a:pt x="645332" y="347612"/>
                </a:lnTo>
                <a:lnTo>
                  <a:pt x="655066" y="336803"/>
                </a:lnTo>
                <a:lnTo>
                  <a:pt x="663972" y="328000"/>
                </a:lnTo>
                <a:lnTo>
                  <a:pt x="674347" y="319018"/>
                </a:lnTo>
                <a:lnTo>
                  <a:pt x="684653" y="311459"/>
                </a:lnTo>
                <a:lnTo>
                  <a:pt x="694869" y="305322"/>
                </a:lnTo>
                <a:lnTo>
                  <a:pt x="704976" y="300609"/>
                </a:lnTo>
                <a:lnTo>
                  <a:pt x="710692" y="298650"/>
                </a:lnTo>
                <a:lnTo>
                  <a:pt x="723498" y="296379"/>
                </a:lnTo>
                <a:lnTo>
                  <a:pt x="734441" y="297814"/>
                </a:lnTo>
                <a:lnTo>
                  <a:pt x="741552" y="300227"/>
                </a:lnTo>
                <a:lnTo>
                  <a:pt x="746505" y="304418"/>
                </a:lnTo>
                <a:lnTo>
                  <a:pt x="749046" y="310641"/>
                </a:lnTo>
                <a:lnTo>
                  <a:pt x="750547" y="321915"/>
                </a:lnTo>
                <a:lnTo>
                  <a:pt x="747522" y="335914"/>
                </a:lnTo>
                <a:lnTo>
                  <a:pt x="746018" y="340173"/>
                </a:lnTo>
                <a:lnTo>
                  <a:pt x="741189" y="351283"/>
                </a:lnTo>
                <a:lnTo>
                  <a:pt x="735205" y="361918"/>
                </a:lnTo>
                <a:lnTo>
                  <a:pt x="728063" y="372081"/>
                </a:lnTo>
                <a:lnTo>
                  <a:pt x="719758" y="381774"/>
                </a:lnTo>
                <a:lnTo>
                  <a:pt x="714248" y="444626"/>
                </a:lnTo>
                <a:lnTo>
                  <a:pt x="715772" y="441705"/>
                </a:lnTo>
                <a:lnTo>
                  <a:pt x="725677" y="425957"/>
                </a:lnTo>
                <a:lnTo>
                  <a:pt x="804799" y="310261"/>
                </a:lnTo>
                <a:lnTo>
                  <a:pt x="773302" y="304926"/>
                </a:lnTo>
                <a:lnTo>
                  <a:pt x="759459" y="324103"/>
                </a:lnTo>
                <a:lnTo>
                  <a:pt x="759841" y="313943"/>
                </a:lnTo>
                <a:lnTo>
                  <a:pt x="758189" y="305942"/>
                </a:lnTo>
                <a:lnTo>
                  <a:pt x="754506" y="300354"/>
                </a:lnTo>
                <a:lnTo>
                  <a:pt x="750697" y="294639"/>
                </a:lnTo>
                <a:lnTo>
                  <a:pt x="744981" y="290449"/>
                </a:lnTo>
                <a:lnTo>
                  <a:pt x="737361" y="287909"/>
                </a:lnTo>
                <a:lnTo>
                  <a:pt x="729475" y="285997"/>
                </a:lnTo>
                <a:lnTo>
                  <a:pt x="717781" y="285230"/>
                </a:lnTo>
                <a:lnTo>
                  <a:pt x="704990" y="286615"/>
                </a:lnTo>
                <a:lnTo>
                  <a:pt x="691133" y="290194"/>
                </a:lnTo>
                <a:lnTo>
                  <a:pt x="681546" y="293589"/>
                </a:lnTo>
                <a:lnTo>
                  <a:pt x="670161" y="298597"/>
                </a:lnTo>
                <a:lnTo>
                  <a:pt x="659082" y="304571"/>
                </a:lnTo>
                <a:lnTo>
                  <a:pt x="648317" y="311513"/>
                </a:lnTo>
                <a:lnTo>
                  <a:pt x="637874" y="319420"/>
                </a:lnTo>
                <a:lnTo>
                  <a:pt x="627760" y="328294"/>
                </a:lnTo>
                <a:lnTo>
                  <a:pt x="623027" y="332867"/>
                </a:lnTo>
                <a:lnTo>
                  <a:pt x="624754" y="379523"/>
                </a:lnTo>
                <a:lnTo>
                  <a:pt x="630176" y="368985"/>
                </a:lnTo>
                <a:close/>
              </a:path>
              <a:path w="1509522" h="764031">
                <a:moveTo>
                  <a:pt x="743330" y="524128"/>
                </a:moveTo>
                <a:lnTo>
                  <a:pt x="736492" y="533638"/>
                </a:lnTo>
                <a:lnTo>
                  <a:pt x="727610" y="543958"/>
                </a:lnTo>
                <a:lnTo>
                  <a:pt x="720725" y="549021"/>
                </a:lnTo>
                <a:lnTo>
                  <a:pt x="709776" y="550188"/>
                </a:lnTo>
                <a:lnTo>
                  <a:pt x="694944" y="547242"/>
                </a:lnTo>
                <a:lnTo>
                  <a:pt x="690752" y="553592"/>
                </a:lnTo>
                <a:lnTo>
                  <a:pt x="779652" y="583056"/>
                </a:lnTo>
                <a:lnTo>
                  <a:pt x="783589" y="576706"/>
                </a:lnTo>
                <a:lnTo>
                  <a:pt x="773937" y="573404"/>
                </a:lnTo>
                <a:lnTo>
                  <a:pt x="767714" y="570738"/>
                </a:lnTo>
                <a:lnTo>
                  <a:pt x="764794" y="568578"/>
                </a:lnTo>
                <a:lnTo>
                  <a:pt x="761873" y="566419"/>
                </a:lnTo>
                <a:lnTo>
                  <a:pt x="759205" y="561721"/>
                </a:lnTo>
                <a:lnTo>
                  <a:pt x="758444" y="556767"/>
                </a:lnTo>
                <a:lnTo>
                  <a:pt x="759332" y="553974"/>
                </a:lnTo>
                <a:lnTo>
                  <a:pt x="760349" y="551052"/>
                </a:lnTo>
                <a:lnTo>
                  <a:pt x="763777" y="545338"/>
                </a:lnTo>
                <a:lnTo>
                  <a:pt x="769747" y="536701"/>
                </a:lnTo>
                <a:lnTo>
                  <a:pt x="799592" y="492505"/>
                </a:lnTo>
                <a:lnTo>
                  <a:pt x="804418" y="498093"/>
                </a:lnTo>
                <a:lnTo>
                  <a:pt x="809117" y="502285"/>
                </a:lnTo>
                <a:lnTo>
                  <a:pt x="817879" y="508380"/>
                </a:lnTo>
                <a:lnTo>
                  <a:pt x="829436" y="512952"/>
                </a:lnTo>
                <a:lnTo>
                  <a:pt x="839412" y="515669"/>
                </a:lnTo>
                <a:lnTo>
                  <a:pt x="850972" y="517388"/>
                </a:lnTo>
                <a:lnTo>
                  <a:pt x="862631" y="517602"/>
                </a:lnTo>
                <a:lnTo>
                  <a:pt x="874388" y="516311"/>
                </a:lnTo>
                <a:lnTo>
                  <a:pt x="886243" y="513513"/>
                </a:lnTo>
                <a:lnTo>
                  <a:pt x="898197" y="509207"/>
                </a:lnTo>
                <a:lnTo>
                  <a:pt x="910250" y="503390"/>
                </a:lnTo>
                <a:lnTo>
                  <a:pt x="922401" y="496062"/>
                </a:lnTo>
                <a:lnTo>
                  <a:pt x="929035" y="491510"/>
                </a:lnTo>
                <a:lnTo>
                  <a:pt x="940487" y="482756"/>
                </a:lnTo>
                <a:lnTo>
                  <a:pt x="950745" y="473654"/>
                </a:lnTo>
                <a:lnTo>
                  <a:pt x="959808" y="464203"/>
                </a:lnTo>
                <a:lnTo>
                  <a:pt x="967678" y="454403"/>
                </a:lnTo>
                <a:lnTo>
                  <a:pt x="974353" y="444254"/>
                </a:lnTo>
                <a:lnTo>
                  <a:pt x="979835" y="433756"/>
                </a:lnTo>
                <a:lnTo>
                  <a:pt x="984123" y="422910"/>
                </a:lnTo>
                <a:lnTo>
                  <a:pt x="987322" y="408080"/>
                </a:lnTo>
                <a:lnTo>
                  <a:pt x="987013" y="395826"/>
                </a:lnTo>
                <a:lnTo>
                  <a:pt x="983742" y="384428"/>
                </a:lnTo>
                <a:lnTo>
                  <a:pt x="979615" y="376847"/>
                </a:lnTo>
                <a:lnTo>
                  <a:pt x="970891" y="367493"/>
                </a:lnTo>
                <a:lnTo>
                  <a:pt x="959484" y="361568"/>
                </a:lnTo>
                <a:lnTo>
                  <a:pt x="948729" y="359059"/>
                </a:lnTo>
                <a:lnTo>
                  <a:pt x="936324" y="358490"/>
                </a:lnTo>
                <a:lnTo>
                  <a:pt x="923289" y="360299"/>
                </a:lnTo>
                <a:lnTo>
                  <a:pt x="928839" y="371201"/>
                </a:lnTo>
                <a:lnTo>
                  <a:pt x="939292" y="373125"/>
                </a:lnTo>
                <a:lnTo>
                  <a:pt x="945387" y="375157"/>
                </a:lnTo>
                <a:lnTo>
                  <a:pt x="949959" y="379602"/>
                </a:lnTo>
                <a:lnTo>
                  <a:pt x="952753" y="386461"/>
                </a:lnTo>
                <a:lnTo>
                  <a:pt x="952996" y="387079"/>
                </a:lnTo>
                <a:lnTo>
                  <a:pt x="954645" y="398351"/>
                </a:lnTo>
                <a:lnTo>
                  <a:pt x="951992" y="411861"/>
                </a:lnTo>
                <a:lnTo>
                  <a:pt x="946516" y="425437"/>
                </a:lnTo>
                <a:lnTo>
                  <a:pt x="940526" y="436670"/>
                </a:lnTo>
                <a:lnTo>
                  <a:pt x="933323" y="447548"/>
                </a:lnTo>
                <a:lnTo>
                  <a:pt x="925166" y="458093"/>
                </a:lnTo>
                <a:lnTo>
                  <a:pt x="916784" y="467675"/>
                </a:lnTo>
                <a:lnTo>
                  <a:pt x="908430" y="475996"/>
                </a:lnTo>
                <a:lnTo>
                  <a:pt x="903318" y="480586"/>
                </a:lnTo>
                <a:lnTo>
                  <a:pt x="893204" y="488478"/>
                </a:lnTo>
                <a:lnTo>
                  <a:pt x="882776" y="495046"/>
                </a:lnTo>
                <a:lnTo>
                  <a:pt x="869081" y="501541"/>
                </a:lnTo>
                <a:lnTo>
                  <a:pt x="857503" y="504698"/>
                </a:lnTo>
                <a:lnTo>
                  <a:pt x="849502" y="506094"/>
                </a:lnTo>
                <a:lnTo>
                  <a:pt x="842263" y="505713"/>
                </a:lnTo>
                <a:lnTo>
                  <a:pt x="835786" y="503554"/>
                </a:lnTo>
                <a:lnTo>
                  <a:pt x="825010" y="498545"/>
                </a:lnTo>
                <a:lnTo>
                  <a:pt x="815369" y="490208"/>
                </a:lnTo>
                <a:lnTo>
                  <a:pt x="808862" y="479171"/>
                </a:lnTo>
                <a:lnTo>
                  <a:pt x="845820" y="374776"/>
                </a:lnTo>
                <a:lnTo>
                  <a:pt x="743330" y="524128"/>
                </a:lnTo>
                <a:close/>
              </a:path>
              <a:path w="1509522" h="764031">
                <a:moveTo>
                  <a:pt x="855726" y="359282"/>
                </a:moveTo>
                <a:lnTo>
                  <a:pt x="852170" y="365251"/>
                </a:lnTo>
                <a:lnTo>
                  <a:pt x="845820" y="374776"/>
                </a:lnTo>
                <a:lnTo>
                  <a:pt x="808862" y="479171"/>
                </a:lnTo>
                <a:lnTo>
                  <a:pt x="844042" y="428116"/>
                </a:lnTo>
                <a:lnTo>
                  <a:pt x="853107" y="416210"/>
                </a:lnTo>
                <a:lnTo>
                  <a:pt x="861742" y="406647"/>
                </a:lnTo>
                <a:lnTo>
                  <a:pt x="870983" y="397950"/>
                </a:lnTo>
                <a:lnTo>
                  <a:pt x="880831" y="390121"/>
                </a:lnTo>
                <a:lnTo>
                  <a:pt x="891285" y="383159"/>
                </a:lnTo>
                <a:lnTo>
                  <a:pt x="905313" y="375953"/>
                </a:lnTo>
                <a:lnTo>
                  <a:pt x="917513" y="372151"/>
                </a:lnTo>
                <a:lnTo>
                  <a:pt x="928839" y="371201"/>
                </a:lnTo>
                <a:lnTo>
                  <a:pt x="923289" y="360299"/>
                </a:lnTo>
                <a:lnTo>
                  <a:pt x="912008" y="363603"/>
                </a:lnTo>
                <a:lnTo>
                  <a:pt x="900896" y="368165"/>
                </a:lnTo>
                <a:lnTo>
                  <a:pt x="888693" y="374264"/>
                </a:lnTo>
                <a:lnTo>
                  <a:pt x="875410" y="381888"/>
                </a:lnTo>
                <a:lnTo>
                  <a:pt x="902843" y="342773"/>
                </a:lnTo>
                <a:lnTo>
                  <a:pt x="835025" y="330962"/>
                </a:lnTo>
                <a:lnTo>
                  <a:pt x="832484" y="338327"/>
                </a:lnTo>
                <a:lnTo>
                  <a:pt x="839343" y="339598"/>
                </a:lnTo>
                <a:lnTo>
                  <a:pt x="844550" y="340867"/>
                </a:lnTo>
                <a:lnTo>
                  <a:pt x="848232" y="342138"/>
                </a:lnTo>
                <a:lnTo>
                  <a:pt x="852297" y="343407"/>
                </a:lnTo>
                <a:lnTo>
                  <a:pt x="854963" y="345313"/>
                </a:lnTo>
                <a:lnTo>
                  <a:pt x="857630" y="350392"/>
                </a:lnTo>
                <a:lnTo>
                  <a:pt x="857757" y="353313"/>
                </a:lnTo>
                <a:lnTo>
                  <a:pt x="856614" y="356742"/>
                </a:lnTo>
                <a:lnTo>
                  <a:pt x="855726" y="359282"/>
                </a:lnTo>
                <a:close/>
              </a:path>
              <a:path w="1509522" h="764031">
                <a:moveTo>
                  <a:pt x="1095628" y="350265"/>
                </a:moveTo>
                <a:lnTo>
                  <a:pt x="1096009" y="355346"/>
                </a:lnTo>
                <a:lnTo>
                  <a:pt x="1098550" y="360299"/>
                </a:lnTo>
                <a:lnTo>
                  <a:pt x="1100962" y="365251"/>
                </a:lnTo>
                <a:lnTo>
                  <a:pt x="1104773" y="368553"/>
                </a:lnTo>
                <a:lnTo>
                  <a:pt x="1109979" y="370204"/>
                </a:lnTo>
                <a:lnTo>
                  <a:pt x="1115059" y="371982"/>
                </a:lnTo>
                <a:lnTo>
                  <a:pt x="1120139" y="371601"/>
                </a:lnTo>
                <a:lnTo>
                  <a:pt x="1125093" y="369062"/>
                </a:lnTo>
                <a:lnTo>
                  <a:pt x="1130046" y="366649"/>
                </a:lnTo>
                <a:lnTo>
                  <a:pt x="1133348" y="362838"/>
                </a:lnTo>
                <a:lnTo>
                  <a:pt x="1135126" y="357631"/>
                </a:lnTo>
                <a:lnTo>
                  <a:pt x="1136777" y="352425"/>
                </a:lnTo>
                <a:lnTo>
                  <a:pt x="1136523" y="347344"/>
                </a:lnTo>
                <a:lnTo>
                  <a:pt x="1133982" y="342518"/>
                </a:lnTo>
                <a:lnTo>
                  <a:pt x="1131570" y="337565"/>
                </a:lnTo>
                <a:lnTo>
                  <a:pt x="1127759" y="334263"/>
                </a:lnTo>
                <a:lnTo>
                  <a:pt x="1122426" y="332486"/>
                </a:lnTo>
                <a:lnTo>
                  <a:pt x="1117219" y="330835"/>
                </a:lnTo>
                <a:lnTo>
                  <a:pt x="1112138" y="331088"/>
                </a:lnTo>
                <a:lnTo>
                  <a:pt x="1107312" y="333628"/>
                </a:lnTo>
                <a:lnTo>
                  <a:pt x="1102359" y="336041"/>
                </a:lnTo>
                <a:lnTo>
                  <a:pt x="1099057" y="339851"/>
                </a:lnTo>
                <a:lnTo>
                  <a:pt x="1097406" y="345186"/>
                </a:lnTo>
                <a:lnTo>
                  <a:pt x="1095628" y="350265"/>
                </a:lnTo>
                <a:close/>
              </a:path>
              <a:path w="1509522" h="764031">
                <a:moveTo>
                  <a:pt x="1178600" y="601629"/>
                </a:moveTo>
                <a:lnTo>
                  <a:pt x="1174750" y="610107"/>
                </a:lnTo>
                <a:lnTo>
                  <a:pt x="1173226" y="614806"/>
                </a:lnTo>
                <a:lnTo>
                  <a:pt x="1173352" y="619125"/>
                </a:lnTo>
                <a:lnTo>
                  <a:pt x="1175130" y="622935"/>
                </a:lnTo>
                <a:lnTo>
                  <a:pt x="1176908" y="626617"/>
                </a:lnTo>
                <a:lnTo>
                  <a:pt x="1180210" y="629285"/>
                </a:lnTo>
                <a:lnTo>
                  <a:pt x="1184909" y="630809"/>
                </a:lnTo>
                <a:lnTo>
                  <a:pt x="1190625" y="632713"/>
                </a:lnTo>
                <a:lnTo>
                  <a:pt x="1197991" y="632460"/>
                </a:lnTo>
                <a:lnTo>
                  <a:pt x="1206880" y="629919"/>
                </a:lnTo>
                <a:lnTo>
                  <a:pt x="1217297" y="626132"/>
                </a:lnTo>
                <a:lnTo>
                  <a:pt x="1228036" y="620812"/>
                </a:lnTo>
                <a:lnTo>
                  <a:pt x="1239589" y="613819"/>
                </a:lnTo>
                <a:lnTo>
                  <a:pt x="1251966" y="605154"/>
                </a:lnTo>
                <a:lnTo>
                  <a:pt x="1247267" y="599566"/>
                </a:lnTo>
                <a:lnTo>
                  <a:pt x="1238660" y="605453"/>
                </a:lnTo>
                <a:lnTo>
                  <a:pt x="1227400" y="612020"/>
                </a:lnTo>
                <a:lnTo>
                  <a:pt x="1217422" y="616457"/>
                </a:lnTo>
                <a:lnTo>
                  <a:pt x="1214754" y="617474"/>
                </a:lnTo>
                <a:lnTo>
                  <a:pt x="1211199" y="617092"/>
                </a:lnTo>
                <a:lnTo>
                  <a:pt x="1208531" y="614299"/>
                </a:lnTo>
                <a:lnTo>
                  <a:pt x="1207897" y="611124"/>
                </a:lnTo>
                <a:lnTo>
                  <a:pt x="1209167" y="607313"/>
                </a:lnTo>
                <a:lnTo>
                  <a:pt x="1212342" y="602234"/>
                </a:lnTo>
                <a:lnTo>
                  <a:pt x="1218056" y="593851"/>
                </a:lnTo>
                <a:lnTo>
                  <a:pt x="1267332" y="522097"/>
                </a:lnTo>
                <a:lnTo>
                  <a:pt x="1271990" y="515112"/>
                </a:lnTo>
                <a:lnTo>
                  <a:pt x="1278634" y="503547"/>
                </a:lnTo>
                <a:lnTo>
                  <a:pt x="1282827" y="493775"/>
                </a:lnTo>
                <a:lnTo>
                  <a:pt x="1285112" y="487044"/>
                </a:lnTo>
                <a:lnTo>
                  <a:pt x="1284858" y="480949"/>
                </a:lnTo>
                <a:lnTo>
                  <a:pt x="1282064" y="475488"/>
                </a:lnTo>
                <a:lnTo>
                  <a:pt x="1279398" y="470026"/>
                </a:lnTo>
                <a:lnTo>
                  <a:pt x="1274826" y="466216"/>
                </a:lnTo>
                <a:lnTo>
                  <a:pt x="1268602" y="464057"/>
                </a:lnTo>
                <a:lnTo>
                  <a:pt x="1264237" y="462895"/>
                </a:lnTo>
                <a:lnTo>
                  <a:pt x="1253013" y="462080"/>
                </a:lnTo>
                <a:lnTo>
                  <a:pt x="1240589" y="464027"/>
                </a:lnTo>
                <a:lnTo>
                  <a:pt x="1226947" y="468756"/>
                </a:lnTo>
                <a:lnTo>
                  <a:pt x="1217534" y="473339"/>
                </a:lnTo>
                <a:lnTo>
                  <a:pt x="1208969" y="478235"/>
                </a:lnTo>
                <a:lnTo>
                  <a:pt x="1199327" y="484291"/>
                </a:lnTo>
                <a:lnTo>
                  <a:pt x="1188608" y="491504"/>
                </a:lnTo>
                <a:lnTo>
                  <a:pt x="1176811" y="499871"/>
                </a:lnTo>
                <a:lnTo>
                  <a:pt x="1163936" y="509392"/>
                </a:lnTo>
                <a:lnTo>
                  <a:pt x="1149984" y="520064"/>
                </a:lnTo>
                <a:lnTo>
                  <a:pt x="1203578" y="442594"/>
                </a:lnTo>
                <a:lnTo>
                  <a:pt x="1134363" y="432562"/>
                </a:lnTo>
                <a:lnTo>
                  <a:pt x="1133348" y="439800"/>
                </a:lnTo>
                <a:lnTo>
                  <a:pt x="1140841" y="440943"/>
                </a:lnTo>
                <a:lnTo>
                  <a:pt x="1144777" y="441705"/>
                </a:lnTo>
                <a:lnTo>
                  <a:pt x="1152271" y="443991"/>
                </a:lnTo>
                <a:lnTo>
                  <a:pt x="1156207" y="448690"/>
                </a:lnTo>
                <a:lnTo>
                  <a:pt x="1157985" y="454278"/>
                </a:lnTo>
                <a:lnTo>
                  <a:pt x="1157097" y="457073"/>
                </a:lnTo>
                <a:lnTo>
                  <a:pt x="1156753" y="457929"/>
                </a:lnTo>
                <a:lnTo>
                  <a:pt x="1152055" y="466205"/>
                </a:lnTo>
                <a:lnTo>
                  <a:pt x="1142492" y="480694"/>
                </a:lnTo>
                <a:lnTo>
                  <a:pt x="1069085" y="587375"/>
                </a:lnTo>
                <a:lnTo>
                  <a:pt x="1097279" y="596773"/>
                </a:lnTo>
                <a:lnTo>
                  <a:pt x="1117092" y="568832"/>
                </a:lnTo>
                <a:lnTo>
                  <a:pt x="1126270" y="556807"/>
                </a:lnTo>
                <a:lnTo>
                  <a:pt x="1134634" y="547272"/>
                </a:lnTo>
                <a:lnTo>
                  <a:pt x="1143380" y="538606"/>
                </a:lnTo>
                <a:lnTo>
                  <a:pt x="1153237" y="529696"/>
                </a:lnTo>
                <a:lnTo>
                  <a:pt x="1163538" y="520804"/>
                </a:lnTo>
                <a:lnTo>
                  <a:pt x="1173410" y="512754"/>
                </a:lnTo>
                <a:lnTo>
                  <a:pt x="1182860" y="505561"/>
                </a:lnTo>
                <a:lnTo>
                  <a:pt x="1191895" y="499237"/>
                </a:lnTo>
                <a:lnTo>
                  <a:pt x="1196189" y="496423"/>
                </a:lnTo>
                <a:lnTo>
                  <a:pt x="1208355" y="489349"/>
                </a:lnTo>
                <a:lnTo>
                  <a:pt x="1219659" y="484190"/>
                </a:lnTo>
                <a:lnTo>
                  <a:pt x="1230122" y="480949"/>
                </a:lnTo>
                <a:lnTo>
                  <a:pt x="1236091" y="479551"/>
                </a:lnTo>
                <a:lnTo>
                  <a:pt x="1240789" y="479425"/>
                </a:lnTo>
                <a:lnTo>
                  <a:pt x="1244346" y="480567"/>
                </a:lnTo>
                <a:lnTo>
                  <a:pt x="1246758" y="481329"/>
                </a:lnTo>
                <a:lnTo>
                  <a:pt x="1249552" y="484886"/>
                </a:lnTo>
                <a:lnTo>
                  <a:pt x="1250823" y="489330"/>
                </a:lnTo>
                <a:lnTo>
                  <a:pt x="1249933" y="491871"/>
                </a:lnTo>
                <a:lnTo>
                  <a:pt x="1248282" y="497077"/>
                </a:lnTo>
                <a:lnTo>
                  <a:pt x="1244346" y="504063"/>
                </a:lnTo>
                <a:lnTo>
                  <a:pt x="1238503" y="512572"/>
                </a:lnTo>
                <a:lnTo>
                  <a:pt x="1191513" y="581151"/>
                </a:lnTo>
                <a:lnTo>
                  <a:pt x="1185525" y="590076"/>
                </a:lnTo>
                <a:lnTo>
                  <a:pt x="1178600" y="601629"/>
                </a:lnTo>
                <a:close/>
              </a:path>
              <a:path w="1509522" h="764031">
                <a:moveTo>
                  <a:pt x="1010030" y="548259"/>
                </a:moveTo>
                <a:lnTo>
                  <a:pt x="1010411" y="541019"/>
                </a:lnTo>
                <a:lnTo>
                  <a:pt x="1013459" y="536193"/>
                </a:lnTo>
                <a:lnTo>
                  <a:pt x="1018921" y="528065"/>
                </a:lnTo>
                <a:lnTo>
                  <a:pt x="1100074" y="408177"/>
                </a:lnTo>
                <a:lnTo>
                  <a:pt x="1031494" y="397255"/>
                </a:lnTo>
                <a:lnTo>
                  <a:pt x="1029080" y="404622"/>
                </a:lnTo>
                <a:lnTo>
                  <a:pt x="1038225" y="406018"/>
                </a:lnTo>
                <a:lnTo>
                  <a:pt x="1044194" y="407288"/>
                </a:lnTo>
                <a:lnTo>
                  <a:pt x="1046987" y="408177"/>
                </a:lnTo>
                <a:lnTo>
                  <a:pt x="1050289" y="409321"/>
                </a:lnTo>
                <a:lnTo>
                  <a:pt x="1054100" y="413512"/>
                </a:lnTo>
                <a:lnTo>
                  <a:pt x="1055624" y="418464"/>
                </a:lnTo>
                <a:lnTo>
                  <a:pt x="1054734" y="421259"/>
                </a:lnTo>
                <a:lnTo>
                  <a:pt x="1054300" y="422405"/>
                </a:lnTo>
                <a:lnTo>
                  <a:pt x="1049465" y="431109"/>
                </a:lnTo>
                <a:lnTo>
                  <a:pt x="1040129" y="445262"/>
                </a:lnTo>
                <a:lnTo>
                  <a:pt x="987551" y="521588"/>
                </a:lnTo>
                <a:lnTo>
                  <a:pt x="980821" y="531367"/>
                </a:lnTo>
                <a:lnTo>
                  <a:pt x="976629" y="538606"/>
                </a:lnTo>
                <a:lnTo>
                  <a:pt x="975105" y="543305"/>
                </a:lnTo>
                <a:lnTo>
                  <a:pt x="973581" y="547877"/>
                </a:lnTo>
                <a:lnTo>
                  <a:pt x="973962" y="552323"/>
                </a:lnTo>
                <a:lnTo>
                  <a:pt x="976122" y="556513"/>
                </a:lnTo>
                <a:lnTo>
                  <a:pt x="978407" y="560577"/>
                </a:lnTo>
                <a:lnTo>
                  <a:pt x="982091" y="563626"/>
                </a:lnTo>
                <a:lnTo>
                  <a:pt x="987298" y="565276"/>
                </a:lnTo>
                <a:lnTo>
                  <a:pt x="990013" y="566027"/>
                </a:lnTo>
                <a:lnTo>
                  <a:pt x="1001665" y="566618"/>
                </a:lnTo>
                <a:lnTo>
                  <a:pt x="1015110" y="563372"/>
                </a:lnTo>
                <a:lnTo>
                  <a:pt x="1023351" y="560170"/>
                </a:lnTo>
                <a:lnTo>
                  <a:pt x="1034652" y="554712"/>
                </a:lnTo>
                <a:lnTo>
                  <a:pt x="1045621" y="548122"/>
                </a:lnTo>
                <a:lnTo>
                  <a:pt x="1056258" y="540385"/>
                </a:lnTo>
                <a:lnTo>
                  <a:pt x="1051052" y="533907"/>
                </a:lnTo>
                <a:lnTo>
                  <a:pt x="1042979" y="539618"/>
                </a:lnTo>
                <a:lnTo>
                  <a:pt x="1031841" y="546221"/>
                </a:lnTo>
                <a:lnTo>
                  <a:pt x="1021333" y="550799"/>
                </a:lnTo>
                <a:lnTo>
                  <a:pt x="1018031" y="551941"/>
                </a:lnTo>
                <a:lnTo>
                  <a:pt x="1015492" y="552196"/>
                </a:lnTo>
                <a:lnTo>
                  <a:pt x="1011935" y="551052"/>
                </a:lnTo>
                <a:lnTo>
                  <a:pt x="1010030" y="548259"/>
                </a:lnTo>
                <a:close/>
              </a:path>
              <a:path w="1509522" h="764031">
                <a:moveTo>
                  <a:pt x="1315084" y="589279"/>
                </a:moveTo>
                <a:lnTo>
                  <a:pt x="1315516" y="590214"/>
                </a:lnTo>
                <a:lnTo>
                  <a:pt x="1321990" y="600663"/>
                </a:lnTo>
                <a:lnTo>
                  <a:pt x="1330897" y="609749"/>
                </a:lnTo>
                <a:lnTo>
                  <a:pt x="1342262" y="617474"/>
                </a:lnTo>
                <a:lnTo>
                  <a:pt x="1340383" y="617619"/>
                </a:lnTo>
                <a:lnTo>
                  <a:pt x="1324461" y="619416"/>
                </a:lnTo>
                <a:lnTo>
                  <a:pt x="1312227" y="622009"/>
                </a:lnTo>
                <a:lnTo>
                  <a:pt x="1303654" y="625475"/>
                </a:lnTo>
                <a:lnTo>
                  <a:pt x="1296797" y="629412"/>
                </a:lnTo>
                <a:lnTo>
                  <a:pt x="1292478" y="633856"/>
                </a:lnTo>
                <a:lnTo>
                  <a:pt x="1290701" y="638937"/>
                </a:lnTo>
                <a:lnTo>
                  <a:pt x="1288923" y="644398"/>
                </a:lnTo>
                <a:lnTo>
                  <a:pt x="1290193" y="650239"/>
                </a:lnTo>
                <a:lnTo>
                  <a:pt x="1294510" y="656716"/>
                </a:lnTo>
                <a:lnTo>
                  <a:pt x="1280389" y="659522"/>
                </a:lnTo>
                <a:lnTo>
                  <a:pt x="1267338" y="662263"/>
                </a:lnTo>
                <a:lnTo>
                  <a:pt x="1259967" y="664082"/>
                </a:lnTo>
                <a:lnTo>
                  <a:pt x="1256919" y="693419"/>
                </a:lnTo>
                <a:lnTo>
                  <a:pt x="1259331" y="686435"/>
                </a:lnTo>
                <a:lnTo>
                  <a:pt x="1264284" y="680085"/>
                </a:lnTo>
                <a:lnTo>
                  <a:pt x="1271904" y="674497"/>
                </a:lnTo>
                <a:lnTo>
                  <a:pt x="1276115" y="671810"/>
                </a:lnTo>
                <a:lnTo>
                  <a:pt x="1287526" y="666999"/>
                </a:lnTo>
                <a:lnTo>
                  <a:pt x="1300987" y="664337"/>
                </a:lnTo>
                <a:lnTo>
                  <a:pt x="1317136" y="674541"/>
                </a:lnTo>
                <a:lnTo>
                  <a:pt x="1330562" y="682974"/>
                </a:lnTo>
                <a:lnTo>
                  <a:pt x="1341334" y="689673"/>
                </a:lnTo>
                <a:lnTo>
                  <a:pt x="1349463" y="694636"/>
                </a:lnTo>
                <a:lnTo>
                  <a:pt x="1354962" y="697864"/>
                </a:lnTo>
                <a:lnTo>
                  <a:pt x="1361420" y="701796"/>
                </a:lnTo>
                <a:lnTo>
                  <a:pt x="1372453" y="710129"/>
                </a:lnTo>
                <a:lnTo>
                  <a:pt x="1378838" y="717803"/>
                </a:lnTo>
                <a:lnTo>
                  <a:pt x="1382013" y="723646"/>
                </a:lnTo>
                <a:lnTo>
                  <a:pt x="1382902" y="729106"/>
                </a:lnTo>
                <a:lnTo>
                  <a:pt x="1381252" y="734060"/>
                </a:lnTo>
                <a:lnTo>
                  <a:pt x="1378502" y="739600"/>
                </a:lnTo>
                <a:lnTo>
                  <a:pt x="1369095" y="747328"/>
                </a:lnTo>
                <a:lnTo>
                  <a:pt x="1354201" y="751331"/>
                </a:lnTo>
                <a:lnTo>
                  <a:pt x="1343394" y="752023"/>
                </a:lnTo>
                <a:lnTo>
                  <a:pt x="1331266" y="751283"/>
                </a:lnTo>
                <a:lnTo>
                  <a:pt x="1318523" y="749021"/>
                </a:lnTo>
                <a:lnTo>
                  <a:pt x="1305178" y="745236"/>
                </a:lnTo>
                <a:lnTo>
                  <a:pt x="1290067" y="739314"/>
                </a:lnTo>
                <a:lnTo>
                  <a:pt x="1278241" y="732929"/>
                </a:lnTo>
                <a:lnTo>
                  <a:pt x="1268723" y="725759"/>
                </a:lnTo>
                <a:lnTo>
                  <a:pt x="1261491" y="717803"/>
                </a:lnTo>
                <a:lnTo>
                  <a:pt x="1255985" y="705330"/>
                </a:lnTo>
                <a:lnTo>
                  <a:pt x="1253362" y="666114"/>
                </a:lnTo>
                <a:lnTo>
                  <a:pt x="1247267" y="669416"/>
                </a:lnTo>
                <a:lnTo>
                  <a:pt x="1241805" y="674115"/>
                </a:lnTo>
                <a:lnTo>
                  <a:pt x="1236218" y="678688"/>
                </a:lnTo>
                <a:lnTo>
                  <a:pt x="1232534" y="683767"/>
                </a:lnTo>
                <a:lnTo>
                  <a:pt x="1230756" y="689101"/>
                </a:lnTo>
                <a:lnTo>
                  <a:pt x="1228598" y="695832"/>
                </a:lnTo>
                <a:lnTo>
                  <a:pt x="1229232" y="703199"/>
                </a:lnTo>
                <a:lnTo>
                  <a:pt x="1232661" y="711326"/>
                </a:lnTo>
                <a:lnTo>
                  <a:pt x="1235669" y="716911"/>
                </a:lnTo>
                <a:lnTo>
                  <a:pt x="1243597" y="726206"/>
                </a:lnTo>
                <a:lnTo>
                  <a:pt x="1255141" y="735456"/>
                </a:lnTo>
                <a:lnTo>
                  <a:pt x="1260836" y="739145"/>
                </a:lnTo>
                <a:lnTo>
                  <a:pt x="1271627" y="745133"/>
                </a:lnTo>
                <a:lnTo>
                  <a:pt x="1283317" y="750454"/>
                </a:lnTo>
                <a:lnTo>
                  <a:pt x="1295907" y="755141"/>
                </a:lnTo>
                <a:lnTo>
                  <a:pt x="1309871" y="759190"/>
                </a:lnTo>
                <a:lnTo>
                  <a:pt x="1322509" y="761865"/>
                </a:lnTo>
                <a:lnTo>
                  <a:pt x="1334873" y="763486"/>
                </a:lnTo>
                <a:lnTo>
                  <a:pt x="1346961" y="764031"/>
                </a:lnTo>
                <a:lnTo>
                  <a:pt x="1350376" y="763986"/>
                </a:lnTo>
                <a:lnTo>
                  <a:pt x="1364254" y="762714"/>
                </a:lnTo>
                <a:lnTo>
                  <a:pt x="1376451" y="759716"/>
                </a:lnTo>
                <a:lnTo>
                  <a:pt x="1386967" y="755014"/>
                </a:lnTo>
                <a:lnTo>
                  <a:pt x="1393081" y="750897"/>
                </a:lnTo>
                <a:lnTo>
                  <a:pt x="1402078" y="741687"/>
                </a:lnTo>
                <a:lnTo>
                  <a:pt x="1407795" y="730503"/>
                </a:lnTo>
                <a:lnTo>
                  <a:pt x="1409318" y="716581"/>
                </a:lnTo>
                <a:lnTo>
                  <a:pt x="1405762" y="704341"/>
                </a:lnTo>
                <a:lnTo>
                  <a:pt x="1395623" y="691787"/>
                </a:lnTo>
                <a:lnTo>
                  <a:pt x="1385056" y="683221"/>
                </a:lnTo>
                <a:lnTo>
                  <a:pt x="1371219" y="673988"/>
                </a:lnTo>
                <a:lnTo>
                  <a:pt x="1337436" y="653414"/>
                </a:lnTo>
                <a:lnTo>
                  <a:pt x="1329054" y="648207"/>
                </a:lnTo>
                <a:lnTo>
                  <a:pt x="1323975" y="644143"/>
                </a:lnTo>
                <a:lnTo>
                  <a:pt x="1322451" y="641350"/>
                </a:lnTo>
                <a:lnTo>
                  <a:pt x="1320800" y="638555"/>
                </a:lnTo>
                <a:lnTo>
                  <a:pt x="1320419" y="635888"/>
                </a:lnTo>
                <a:lnTo>
                  <a:pt x="1321307" y="633349"/>
                </a:lnTo>
                <a:lnTo>
                  <a:pt x="1323975" y="629538"/>
                </a:lnTo>
                <a:lnTo>
                  <a:pt x="1327150" y="628396"/>
                </a:lnTo>
                <a:lnTo>
                  <a:pt x="1334877" y="626074"/>
                </a:lnTo>
                <a:lnTo>
                  <a:pt x="1347149" y="624280"/>
                </a:lnTo>
                <a:lnTo>
                  <a:pt x="1344676" y="598804"/>
                </a:lnTo>
                <a:lnTo>
                  <a:pt x="1343808" y="596790"/>
                </a:lnTo>
                <a:lnTo>
                  <a:pt x="1341523" y="584944"/>
                </a:lnTo>
                <a:lnTo>
                  <a:pt x="1346494" y="517936"/>
                </a:lnTo>
                <a:lnTo>
                  <a:pt x="1334773" y="525250"/>
                </a:lnTo>
                <a:lnTo>
                  <a:pt x="1325256" y="533939"/>
                </a:lnTo>
                <a:lnTo>
                  <a:pt x="1317934" y="543985"/>
                </a:lnTo>
                <a:lnTo>
                  <a:pt x="1312799" y="555371"/>
                </a:lnTo>
                <a:lnTo>
                  <a:pt x="1310833" y="564573"/>
                </a:lnTo>
                <a:lnTo>
                  <a:pt x="1311271" y="576777"/>
                </a:lnTo>
                <a:lnTo>
                  <a:pt x="1315084" y="589279"/>
                </a:lnTo>
                <a:close/>
              </a:path>
              <a:path w="1509522" h="764031">
                <a:moveTo>
                  <a:pt x="1354708" y="612393"/>
                </a:moveTo>
                <a:lnTo>
                  <a:pt x="1348485" y="606932"/>
                </a:lnTo>
                <a:lnTo>
                  <a:pt x="1344676" y="598804"/>
                </a:lnTo>
                <a:lnTo>
                  <a:pt x="1347149" y="624280"/>
                </a:lnTo>
                <a:lnTo>
                  <a:pt x="1361821" y="623951"/>
                </a:lnTo>
                <a:lnTo>
                  <a:pt x="1366299" y="625096"/>
                </a:lnTo>
                <a:lnTo>
                  <a:pt x="1379968" y="627665"/>
                </a:lnTo>
                <a:lnTo>
                  <a:pt x="1392915" y="628637"/>
                </a:lnTo>
                <a:lnTo>
                  <a:pt x="1405146" y="628006"/>
                </a:lnTo>
                <a:lnTo>
                  <a:pt x="1416666" y="625769"/>
                </a:lnTo>
                <a:lnTo>
                  <a:pt x="1427479" y="621918"/>
                </a:lnTo>
                <a:lnTo>
                  <a:pt x="1440618" y="614517"/>
                </a:lnTo>
                <a:lnTo>
                  <a:pt x="1450472" y="606053"/>
                </a:lnTo>
                <a:lnTo>
                  <a:pt x="1458031" y="596075"/>
                </a:lnTo>
                <a:lnTo>
                  <a:pt x="1463294" y="584580"/>
                </a:lnTo>
                <a:lnTo>
                  <a:pt x="1465199" y="578612"/>
                </a:lnTo>
                <a:lnTo>
                  <a:pt x="1466087" y="571880"/>
                </a:lnTo>
                <a:lnTo>
                  <a:pt x="1465960" y="564388"/>
                </a:lnTo>
                <a:lnTo>
                  <a:pt x="1497456" y="574801"/>
                </a:lnTo>
                <a:lnTo>
                  <a:pt x="1509522" y="557022"/>
                </a:lnTo>
                <a:lnTo>
                  <a:pt x="1458595" y="540130"/>
                </a:lnTo>
                <a:lnTo>
                  <a:pt x="1454277" y="534162"/>
                </a:lnTo>
                <a:lnTo>
                  <a:pt x="1449324" y="529336"/>
                </a:lnTo>
                <a:lnTo>
                  <a:pt x="1443989" y="525399"/>
                </a:lnTo>
                <a:lnTo>
                  <a:pt x="1438528" y="521588"/>
                </a:lnTo>
                <a:lnTo>
                  <a:pt x="1431162" y="518032"/>
                </a:lnTo>
                <a:lnTo>
                  <a:pt x="1421637" y="514857"/>
                </a:lnTo>
                <a:lnTo>
                  <a:pt x="1412875" y="512244"/>
                </a:lnTo>
                <a:lnTo>
                  <a:pt x="1399684" y="509542"/>
                </a:lnTo>
                <a:lnTo>
                  <a:pt x="1387010" y="508490"/>
                </a:lnTo>
                <a:lnTo>
                  <a:pt x="1374860" y="509089"/>
                </a:lnTo>
                <a:lnTo>
                  <a:pt x="1363243" y="511338"/>
                </a:lnTo>
                <a:lnTo>
                  <a:pt x="1352169" y="515238"/>
                </a:lnTo>
                <a:lnTo>
                  <a:pt x="1346494" y="517936"/>
                </a:lnTo>
                <a:lnTo>
                  <a:pt x="1341523" y="584944"/>
                </a:lnTo>
                <a:lnTo>
                  <a:pt x="1343659" y="572135"/>
                </a:lnTo>
                <a:lnTo>
                  <a:pt x="1347857" y="561953"/>
                </a:lnTo>
                <a:lnTo>
                  <a:pt x="1354272" y="551150"/>
                </a:lnTo>
                <a:lnTo>
                  <a:pt x="1362436" y="541209"/>
                </a:lnTo>
                <a:lnTo>
                  <a:pt x="1372361" y="532129"/>
                </a:lnTo>
                <a:lnTo>
                  <a:pt x="1379897" y="526873"/>
                </a:lnTo>
                <a:lnTo>
                  <a:pt x="1391425" y="521800"/>
                </a:lnTo>
                <a:lnTo>
                  <a:pt x="1403010" y="520288"/>
                </a:lnTo>
                <a:lnTo>
                  <a:pt x="1414652" y="522350"/>
                </a:lnTo>
                <a:lnTo>
                  <a:pt x="1423670" y="525399"/>
                </a:lnTo>
                <a:lnTo>
                  <a:pt x="1430020" y="530732"/>
                </a:lnTo>
                <a:lnTo>
                  <a:pt x="1433702" y="538352"/>
                </a:lnTo>
                <a:lnTo>
                  <a:pt x="1436579" y="551730"/>
                </a:lnTo>
                <a:lnTo>
                  <a:pt x="1434210" y="564896"/>
                </a:lnTo>
                <a:lnTo>
                  <a:pt x="1432813" y="569340"/>
                </a:lnTo>
                <a:lnTo>
                  <a:pt x="1429130" y="576072"/>
                </a:lnTo>
                <a:lnTo>
                  <a:pt x="1423288" y="585088"/>
                </a:lnTo>
                <a:lnTo>
                  <a:pt x="1413483" y="598239"/>
                </a:lnTo>
                <a:lnTo>
                  <a:pt x="1405001" y="606298"/>
                </a:lnTo>
                <a:lnTo>
                  <a:pt x="1398651" y="611251"/>
                </a:lnTo>
                <a:lnTo>
                  <a:pt x="1391666" y="614552"/>
                </a:lnTo>
                <a:lnTo>
                  <a:pt x="1384300" y="616076"/>
                </a:lnTo>
                <a:lnTo>
                  <a:pt x="1376806" y="617727"/>
                </a:lnTo>
                <a:lnTo>
                  <a:pt x="1369822" y="617347"/>
                </a:lnTo>
                <a:lnTo>
                  <a:pt x="1363091" y="615188"/>
                </a:lnTo>
                <a:lnTo>
                  <a:pt x="1354708" y="612393"/>
                </a:lnTo>
                <a:close/>
              </a:path>
              <a:path w="1509522" h="764031">
                <a:moveTo>
                  <a:pt x="1253362" y="666114"/>
                </a:moveTo>
                <a:lnTo>
                  <a:pt x="1255985" y="705330"/>
                </a:lnTo>
                <a:lnTo>
                  <a:pt x="1256919" y="693419"/>
                </a:lnTo>
                <a:lnTo>
                  <a:pt x="1259967" y="664082"/>
                </a:lnTo>
                <a:lnTo>
                  <a:pt x="1253362" y="666114"/>
                </a:lnTo>
                <a:close/>
              </a:path>
              <a:path w="1509522" h="764031">
                <a:moveTo>
                  <a:pt x="588263" y="420242"/>
                </a:moveTo>
                <a:lnTo>
                  <a:pt x="597284" y="433291"/>
                </a:lnTo>
                <a:lnTo>
                  <a:pt x="608329" y="439547"/>
                </a:lnTo>
                <a:lnTo>
                  <a:pt x="614989" y="441235"/>
                </a:lnTo>
                <a:lnTo>
                  <a:pt x="627253" y="441978"/>
                </a:lnTo>
                <a:lnTo>
                  <a:pt x="640587" y="440054"/>
                </a:lnTo>
                <a:lnTo>
                  <a:pt x="653571" y="436021"/>
                </a:lnTo>
                <a:lnTo>
                  <a:pt x="664327" y="431457"/>
                </a:lnTo>
                <a:lnTo>
                  <a:pt x="675827" y="425610"/>
                </a:lnTo>
                <a:lnTo>
                  <a:pt x="688066" y="418483"/>
                </a:lnTo>
                <a:lnTo>
                  <a:pt x="701039" y="410082"/>
                </a:lnTo>
                <a:lnTo>
                  <a:pt x="692276" y="422910"/>
                </a:lnTo>
                <a:lnTo>
                  <a:pt x="691920" y="423446"/>
                </a:lnTo>
                <a:lnTo>
                  <a:pt x="684538" y="435706"/>
                </a:lnTo>
                <a:lnTo>
                  <a:pt x="680084" y="445769"/>
                </a:lnTo>
                <a:lnTo>
                  <a:pt x="678433" y="450976"/>
                </a:lnTo>
                <a:lnTo>
                  <a:pt x="678433" y="455294"/>
                </a:lnTo>
                <a:lnTo>
                  <a:pt x="680211" y="458977"/>
                </a:lnTo>
                <a:lnTo>
                  <a:pt x="682117" y="462534"/>
                </a:lnTo>
                <a:lnTo>
                  <a:pt x="685673" y="465200"/>
                </a:lnTo>
                <a:lnTo>
                  <a:pt x="691133" y="467105"/>
                </a:lnTo>
                <a:lnTo>
                  <a:pt x="694591" y="468004"/>
                </a:lnTo>
                <a:lnTo>
                  <a:pt x="706269" y="468348"/>
                </a:lnTo>
                <a:lnTo>
                  <a:pt x="719962" y="465200"/>
                </a:lnTo>
                <a:lnTo>
                  <a:pt x="723363" y="463982"/>
                </a:lnTo>
                <a:lnTo>
                  <a:pt x="734017" y="459123"/>
                </a:lnTo>
                <a:lnTo>
                  <a:pt x="745111" y="452544"/>
                </a:lnTo>
                <a:lnTo>
                  <a:pt x="756666" y="444246"/>
                </a:lnTo>
                <a:lnTo>
                  <a:pt x="751712" y="437514"/>
                </a:lnTo>
                <a:lnTo>
                  <a:pt x="745110" y="442217"/>
                </a:lnTo>
                <a:lnTo>
                  <a:pt x="733461" y="449566"/>
                </a:lnTo>
                <a:lnTo>
                  <a:pt x="724661" y="453643"/>
                </a:lnTo>
                <a:lnTo>
                  <a:pt x="721359" y="454787"/>
                </a:lnTo>
                <a:lnTo>
                  <a:pt x="717169" y="454532"/>
                </a:lnTo>
                <a:lnTo>
                  <a:pt x="713994" y="451612"/>
                </a:lnTo>
                <a:lnTo>
                  <a:pt x="713231" y="447675"/>
                </a:lnTo>
                <a:lnTo>
                  <a:pt x="714248" y="444626"/>
                </a:lnTo>
                <a:lnTo>
                  <a:pt x="719758" y="381774"/>
                </a:lnTo>
                <a:lnTo>
                  <a:pt x="710287" y="390999"/>
                </a:lnTo>
                <a:lnTo>
                  <a:pt x="699646" y="399757"/>
                </a:lnTo>
                <a:lnTo>
                  <a:pt x="687831" y="408050"/>
                </a:lnTo>
                <a:lnTo>
                  <a:pt x="677664" y="414218"/>
                </a:lnTo>
                <a:lnTo>
                  <a:pt x="664705" y="420464"/>
                </a:lnTo>
                <a:lnTo>
                  <a:pt x="652952" y="424105"/>
                </a:lnTo>
                <a:lnTo>
                  <a:pt x="642413" y="425134"/>
                </a:lnTo>
                <a:lnTo>
                  <a:pt x="633095" y="423544"/>
                </a:lnTo>
                <a:lnTo>
                  <a:pt x="627506" y="421639"/>
                </a:lnTo>
                <a:lnTo>
                  <a:pt x="623443" y="417575"/>
                </a:lnTo>
                <a:lnTo>
                  <a:pt x="620902" y="411225"/>
                </a:lnTo>
                <a:lnTo>
                  <a:pt x="618235" y="404875"/>
                </a:lnTo>
                <a:lnTo>
                  <a:pt x="618362" y="397382"/>
                </a:lnTo>
                <a:lnTo>
                  <a:pt x="621156" y="388747"/>
                </a:lnTo>
                <a:lnTo>
                  <a:pt x="624754" y="379523"/>
                </a:lnTo>
                <a:lnTo>
                  <a:pt x="623027" y="332867"/>
                </a:lnTo>
                <a:lnTo>
                  <a:pt x="613587" y="343044"/>
                </a:lnTo>
                <a:lnTo>
                  <a:pt x="605447" y="353413"/>
                </a:lnTo>
                <a:lnTo>
                  <a:pt x="598601" y="363963"/>
                </a:lnTo>
                <a:lnTo>
                  <a:pt x="593044" y="374686"/>
                </a:lnTo>
                <a:lnTo>
                  <a:pt x="588772" y="385572"/>
                </a:lnTo>
                <a:lnTo>
                  <a:pt x="585996" y="396692"/>
                </a:lnTo>
                <a:lnTo>
                  <a:pt x="585524" y="409141"/>
                </a:lnTo>
                <a:lnTo>
                  <a:pt x="588263" y="420242"/>
                </a:lnTo>
                <a:close/>
              </a:path>
              <a:path w="1509522" h="764031">
                <a:moveTo>
                  <a:pt x="245363" y="235203"/>
                </a:moveTo>
                <a:lnTo>
                  <a:pt x="238378" y="232917"/>
                </a:lnTo>
                <a:lnTo>
                  <a:pt x="227135" y="242656"/>
                </a:lnTo>
                <a:lnTo>
                  <a:pt x="216036" y="250746"/>
                </a:lnTo>
                <a:lnTo>
                  <a:pt x="205095" y="257171"/>
                </a:lnTo>
                <a:lnTo>
                  <a:pt x="194301" y="261937"/>
                </a:lnTo>
                <a:lnTo>
                  <a:pt x="183641" y="265049"/>
                </a:lnTo>
                <a:lnTo>
                  <a:pt x="171702" y="266668"/>
                </a:lnTo>
                <a:lnTo>
                  <a:pt x="160060" y="266670"/>
                </a:lnTo>
                <a:lnTo>
                  <a:pt x="147628" y="265293"/>
                </a:lnTo>
                <a:lnTo>
                  <a:pt x="134407" y="262547"/>
                </a:lnTo>
                <a:lnTo>
                  <a:pt x="120395" y="258444"/>
                </a:lnTo>
                <a:lnTo>
                  <a:pt x="97789" y="250951"/>
                </a:lnTo>
                <a:lnTo>
                  <a:pt x="89153" y="248157"/>
                </a:lnTo>
                <a:lnTo>
                  <a:pt x="84200" y="245490"/>
                </a:lnTo>
                <a:lnTo>
                  <a:pt x="82550" y="243077"/>
                </a:lnTo>
                <a:lnTo>
                  <a:pt x="80263" y="239522"/>
                </a:lnTo>
                <a:lnTo>
                  <a:pt x="79628" y="236092"/>
                </a:lnTo>
                <a:lnTo>
                  <a:pt x="80772" y="232790"/>
                </a:lnTo>
                <a:lnTo>
                  <a:pt x="82168" y="228473"/>
                </a:lnTo>
                <a:lnTo>
                  <a:pt x="85470" y="222757"/>
                </a:lnTo>
                <a:lnTo>
                  <a:pt x="90550" y="215264"/>
                </a:lnTo>
                <a:lnTo>
                  <a:pt x="143255" y="138811"/>
                </a:lnTo>
                <a:lnTo>
                  <a:pt x="167639" y="146938"/>
                </a:lnTo>
                <a:lnTo>
                  <a:pt x="168068" y="147080"/>
                </a:lnTo>
                <a:lnTo>
                  <a:pt x="182905" y="152635"/>
                </a:lnTo>
                <a:lnTo>
                  <a:pt x="191135" y="157352"/>
                </a:lnTo>
                <a:lnTo>
                  <a:pt x="194437" y="160147"/>
                </a:lnTo>
                <a:lnTo>
                  <a:pt x="196595" y="163575"/>
                </a:lnTo>
                <a:lnTo>
                  <a:pt x="197738" y="167512"/>
                </a:lnTo>
                <a:lnTo>
                  <a:pt x="198881" y="171576"/>
                </a:lnTo>
                <a:lnTo>
                  <a:pt x="198500" y="176275"/>
                </a:lnTo>
                <a:lnTo>
                  <a:pt x="196723" y="181610"/>
                </a:lnTo>
                <a:lnTo>
                  <a:pt x="194944" y="187198"/>
                </a:lnTo>
                <a:lnTo>
                  <a:pt x="191515" y="193548"/>
                </a:lnTo>
                <a:lnTo>
                  <a:pt x="186689" y="200532"/>
                </a:lnTo>
                <a:lnTo>
                  <a:pt x="194182" y="203073"/>
                </a:lnTo>
                <a:lnTo>
                  <a:pt x="251205" y="118999"/>
                </a:lnTo>
                <a:lnTo>
                  <a:pt x="244220" y="116586"/>
                </a:lnTo>
                <a:lnTo>
                  <a:pt x="234800" y="126728"/>
                </a:lnTo>
                <a:lnTo>
                  <a:pt x="224707" y="134606"/>
                </a:lnTo>
                <a:lnTo>
                  <a:pt x="214883" y="139064"/>
                </a:lnTo>
                <a:lnTo>
                  <a:pt x="212853" y="139563"/>
                </a:lnTo>
                <a:lnTo>
                  <a:pt x="202479" y="140289"/>
                </a:lnTo>
                <a:lnTo>
                  <a:pt x="189890" y="138599"/>
                </a:lnTo>
                <a:lnTo>
                  <a:pt x="175132" y="134492"/>
                </a:lnTo>
                <a:lnTo>
                  <a:pt x="151129" y="126618"/>
                </a:lnTo>
                <a:lnTo>
                  <a:pt x="213867" y="35178"/>
                </a:lnTo>
                <a:lnTo>
                  <a:pt x="246379" y="45974"/>
                </a:lnTo>
                <a:lnTo>
                  <a:pt x="254661" y="48800"/>
                </a:lnTo>
                <a:lnTo>
                  <a:pt x="269500" y="54335"/>
                </a:lnTo>
                <a:lnTo>
                  <a:pt x="280238" y="59108"/>
                </a:lnTo>
                <a:lnTo>
                  <a:pt x="286892" y="63118"/>
                </a:lnTo>
                <a:lnTo>
                  <a:pt x="294131" y="68834"/>
                </a:lnTo>
                <a:lnTo>
                  <a:pt x="298830" y="75311"/>
                </a:lnTo>
                <a:lnTo>
                  <a:pt x="301243" y="82550"/>
                </a:lnTo>
                <a:lnTo>
                  <a:pt x="302894" y="88137"/>
                </a:lnTo>
                <a:lnTo>
                  <a:pt x="302767" y="94361"/>
                </a:lnTo>
                <a:lnTo>
                  <a:pt x="300481" y="100964"/>
                </a:lnTo>
                <a:lnTo>
                  <a:pt x="299212" y="104901"/>
                </a:lnTo>
                <a:lnTo>
                  <a:pt x="297179" y="109600"/>
                </a:lnTo>
                <a:lnTo>
                  <a:pt x="294386" y="115062"/>
                </a:lnTo>
                <a:lnTo>
                  <a:pt x="301370" y="117348"/>
                </a:lnTo>
                <a:lnTo>
                  <a:pt x="337693" y="60960"/>
                </a:lnTo>
                <a:lnTo>
                  <a:pt x="153924" y="0"/>
                </a:lnTo>
                <a:lnTo>
                  <a:pt x="149351" y="6223"/>
                </a:lnTo>
                <a:lnTo>
                  <a:pt x="153415" y="7619"/>
                </a:lnTo>
                <a:lnTo>
                  <a:pt x="163067" y="10794"/>
                </a:lnTo>
                <a:lnTo>
                  <a:pt x="169163" y="14350"/>
                </a:lnTo>
                <a:lnTo>
                  <a:pt x="171576" y="18161"/>
                </a:lnTo>
                <a:lnTo>
                  <a:pt x="173989" y="21971"/>
                </a:lnTo>
                <a:lnTo>
                  <a:pt x="174370" y="26162"/>
                </a:lnTo>
                <a:lnTo>
                  <a:pt x="171538" y="34429"/>
                </a:lnTo>
                <a:lnTo>
                  <a:pt x="166244" y="44835"/>
                </a:lnTo>
                <a:lnTo>
                  <a:pt x="158114" y="57657"/>
                </a:lnTo>
                <a:lnTo>
                  <a:pt x="62102" y="197103"/>
                </a:lnTo>
                <a:lnTo>
                  <a:pt x="53541" y="209173"/>
                </a:lnTo>
                <a:lnTo>
                  <a:pt x="45469" y="219330"/>
                </a:lnTo>
                <a:lnTo>
                  <a:pt x="39242" y="225551"/>
                </a:lnTo>
                <a:lnTo>
                  <a:pt x="31241" y="229997"/>
                </a:lnTo>
                <a:lnTo>
                  <a:pt x="25400" y="230504"/>
                </a:lnTo>
                <a:lnTo>
                  <a:pt x="21462" y="230886"/>
                </a:lnTo>
                <a:lnTo>
                  <a:pt x="14604" y="229615"/>
                </a:lnTo>
                <a:lnTo>
                  <a:pt x="4699" y="226694"/>
                </a:lnTo>
                <a:lnTo>
                  <a:pt x="0" y="232790"/>
                </a:lnTo>
                <a:lnTo>
                  <a:pt x="197612" y="298323"/>
                </a:lnTo>
                <a:lnTo>
                  <a:pt x="245363" y="235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75045" y="2286127"/>
            <a:ext cx="1470405" cy="740052"/>
          </a:xfrm>
          <a:custGeom>
            <a:avLst/>
            <a:gdLst/>
            <a:ahLst/>
            <a:cxnLst/>
            <a:rect l="l" t="t" r="r" b="b"/>
            <a:pathLst>
              <a:path w="1470405" h="740052">
                <a:moveTo>
                  <a:pt x="775207" y="441451"/>
                </a:moveTo>
                <a:lnTo>
                  <a:pt x="776604" y="437388"/>
                </a:lnTo>
                <a:lnTo>
                  <a:pt x="778763" y="432308"/>
                </a:lnTo>
                <a:lnTo>
                  <a:pt x="781811" y="426338"/>
                </a:lnTo>
                <a:lnTo>
                  <a:pt x="782379" y="426458"/>
                </a:lnTo>
                <a:lnTo>
                  <a:pt x="786129" y="417449"/>
                </a:lnTo>
                <a:lnTo>
                  <a:pt x="791698" y="409182"/>
                </a:lnTo>
                <a:lnTo>
                  <a:pt x="800330" y="397957"/>
                </a:lnTo>
                <a:lnTo>
                  <a:pt x="809271" y="388179"/>
                </a:lnTo>
                <a:lnTo>
                  <a:pt x="818521" y="379850"/>
                </a:lnTo>
                <a:lnTo>
                  <a:pt x="828079" y="372970"/>
                </a:lnTo>
                <a:lnTo>
                  <a:pt x="837946" y="367538"/>
                </a:lnTo>
                <a:lnTo>
                  <a:pt x="851004" y="362344"/>
                </a:lnTo>
                <a:lnTo>
                  <a:pt x="863702" y="359254"/>
                </a:lnTo>
                <a:lnTo>
                  <a:pt x="875224" y="358687"/>
                </a:lnTo>
                <a:lnTo>
                  <a:pt x="885571" y="360680"/>
                </a:lnTo>
                <a:lnTo>
                  <a:pt x="891794" y="362712"/>
                </a:lnTo>
                <a:lnTo>
                  <a:pt x="895984" y="365887"/>
                </a:lnTo>
                <a:lnTo>
                  <a:pt x="898144" y="370332"/>
                </a:lnTo>
                <a:lnTo>
                  <a:pt x="900429" y="374650"/>
                </a:lnTo>
                <a:lnTo>
                  <a:pt x="900683" y="379475"/>
                </a:lnTo>
                <a:lnTo>
                  <a:pt x="898905" y="384810"/>
                </a:lnTo>
                <a:lnTo>
                  <a:pt x="896876" y="389620"/>
                </a:lnTo>
                <a:lnTo>
                  <a:pt x="889534" y="399375"/>
                </a:lnTo>
                <a:lnTo>
                  <a:pt x="878204" y="408305"/>
                </a:lnTo>
                <a:lnTo>
                  <a:pt x="881964" y="428781"/>
                </a:lnTo>
                <a:lnTo>
                  <a:pt x="893301" y="424817"/>
                </a:lnTo>
                <a:lnTo>
                  <a:pt x="903477" y="419735"/>
                </a:lnTo>
                <a:lnTo>
                  <a:pt x="911468" y="414202"/>
                </a:lnTo>
                <a:lnTo>
                  <a:pt x="920318" y="404836"/>
                </a:lnTo>
                <a:lnTo>
                  <a:pt x="925829" y="393953"/>
                </a:lnTo>
                <a:lnTo>
                  <a:pt x="928243" y="386461"/>
                </a:lnTo>
                <a:lnTo>
                  <a:pt x="927226" y="378968"/>
                </a:lnTo>
                <a:lnTo>
                  <a:pt x="922654" y="371475"/>
                </a:lnTo>
                <a:lnTo>
                  <a:pt x="909401" y="359510"/>
                </a:lnTo>
                <a:lnTo>
                  <a:pt x="895730" y="353568"/>
                </a:lnTo>
                <a:lnTo>
                  <a:pt x="886637" y="351040"/>
                </a:lnTo>
                <a:lnTo>
                  <a:pt x="874553" y="349049"/>
                </a:lnTo>
                <a:lnTo>
                  <a:pt x="862135" y="348522"/>
                </a:lnTo>
                <a:lnTo>
                  <a:pt x="849382" y="349473"/>
                </a:lnTo>
                <a:lnTo>
                  <a:pt x="836295" y="351917"/>
                </a:lnTo>
                <a:lnTo>
                  <a:pt x="821594" y="356433"/>
                </a:lnTo>
                <a:lnTo>
                  <a:pt x="810101" y="361402"/>
                </a:lnTo>
                <a:lnTo>
                  <a:pt x="798941" y="367540"/>
                </a:lnTo>
                <a:lnTo>
                  <a:pt x="788114" y="374838"/>
                </a:lnTo>
                <a:lnTo>
                  <a:pt x="777621" y="383286"/>
                </a:lnTo>
                <a:lnTo>
                  <a:pt x="767653" y="392760"/>
                </a:lnTo>
                <a:lnTo>
                  <a:pt x="758888" y="402785"/>
                </a:lnTo>
                <a:lnTo>
                  <a:pt x="751549" y="413167"/>
                </a:lnTo>
                <a:lnTo>
                  <a:pt x="745641" y="423898"/>
                </a:lnTo>
                <a:lnTo>
                  <a:pt x="741172" y="434975"/>
                </a:lnTo>
                <a:lnTo>
                  <a:pt x="738036" y="452981"/>
                </a:lnTo>
                <a:lnTo>
                  <a:pt x="738988" y="465369"/>
                </a:lnTo>
                <a:lnTo>
                  <a:pt x="742441" y="477900"/>
                </a:lnTo>
                <a:lnTo>
                  <a:pt x="746381" y="486025"/>
                </a:lnTo>
                <a:lnTo>
                  <a:pt x="754198" y="495547"/>
                </a:lnTo>
                <a:lnTo>
                  <a:pt x="764785" y="503201"/>
                </a:lnTo>
                <a:lnTo>
                  <a:pt x="778128" y="509015"/>
                </a:lnTo>
                <a:lnTo>
                  <a:pt x="791428" y="512215"/>
                </a:lnTo>
                <a:lnTo>
                  <a:pt x="802184" y="513209"/>
                </a:lnTo>
                <a:lnTo>
                  <a:pt x="813486" y="512958"/>
                </a:lnTo>
                <a:lnTo>
                  <a:pt x="825330" y="511460"/>
                </a:lnTo>
                <a:lnTo>
                  <a:pt x="837714" y="508717"/>
                </a:lnTo>
                <a:lnTo>
                  <a:pt x="850635" y="504728"/>
                </a:lnTo>
                <a:lnTo>
                  <a:pt x="864090" y="499494"/>
                </a:lnTo>
                <a:lnTo>
                  <a:pt x="878077" y="493013"/>
                </a:lnTo>
                <a:lnTo>
                  <a:pt x="875919" y="486156"/>
                </a:lnTo>
                <a:lnTo>
                  <a:pt x="864824" y="489933"/>
                </a:lnTo>
                <a:lnTo>
                  <a:pt x="850979" y="494178"/>
                </a:lnTo>
                <a:lnTo>
                  <a:pt x="839549" y="497035"/>
                </a:lnTo>
                <a:lnTo>
                  <a:pt x="830579" y="498475"/>
                </a:lnTo>
                <a:lnTo>
                  <a:pt x="827575" y="498690"/>
                </a:lnTo>
                <a:lnTo>
                  <a:pt x="814920" y="498205"/>
                </a:lnTo>
                <a:lnTo>
                  <a:pt x="802639" y="495426"/>
                </a:lnTo>
                <a:lnTo>
                  <a:pt x="795322" y="492281"/>
                </a:lnTo>
                <a:lnTo>
                  <a:pt x="785136" y="484627"/>
                </a:lnTo>
                <a:lnTo>
                  <a:pt x="777621" y="473963"/>
                </a:lnTo>
                <a:lnTo>
                  <a:pt x="774458" y="466020"/>
                </a:lnTo>
                <a:lnTo>
                  <a:pt x="772947" y="453929"/>
                </a:lnTo>
                <a:lnTo>
                  <a:pt x="775207" y="441451"/>
                </a:lnTo>
                <a:close/>
              </a:path>
              <a:path w="1470405" h="740052">
                <a:moveTo>
                  <a:pt x="786129" y="417449"/>
                </a:moveTo>
                <a:lnTo>
                  <a:pt x="782379" y="426458"/>
                </a:lnTo>
                <a:lnTo>
                  <a:pt x="797452" y="429400"/>
                </a:lnTo>
                <a:lnTo>
                  <a:pt x="811282" y="431622"/>
                </a:lnTo>
                <a:lnTo>
                  <a:pt x="823855" y="433122"/>
                </a:lnTo>
                <a:lnTo>
                  <a:pt x="835160" y="433901"/>
                </a:lnTo>
                <a:lnTo>
                  <a:pt x="845184" y="433959"/>
                </a:lnTo>
                <a:lnTo>
                  <a:pt x="855808" y="433379"/>
                </a:lnTo>
                <a:lnTo>
                  <a:pt x="869466" y="431632"/>
                </a:lnTo>
                <a:lnTo>
                  <a:pt x="881964" y="428781"/>
                </a:lnTo>
                <a:lnTo>
                  <a:pt x="878204" y="408305"/>
                </a:lnTo>
                <a:lnTo>
                  <a:pt x="872973" y="411370"/>
                </a:lnTo>
                <a:lnTo>
                  <a:pt x="862018" y="416071"/>
                </a:lnTo>
                <a:lnTo>
                  <a:pt x="849448" y="419494"/>
                </a:lnTo>
                <a:lnTo>
                  <a:pt x="835278" y="421639"/>
                </a:lnTo>
                <a:lnTo>
                  <a:pt x="825438" y="422093"/>
                </a:lnTo>
                <a:lnTo>
                  <a:pt x="813484" y="421593"/>
                </a:lnTo>
                <a:lnTo>
                  <a:pt x="800381" y="420045"/>
                </a:lnTo>
                <a:lnTo>
                  <a:pt x="786129" y="417449"/>
                </a:lnTo>
                <a:close/>
              </a:path>
              <a:path w="1470405" h="740052">
                <a:moveTo>
                  <a:pt x="1001181" y="555909"/>
                </a:moveTo>
                <a:lnTo>
                  <a:pt x="997330" y="564388"/>
                </a:lnTo>
                <a:lnTo>
                  <a:pt x="995806" y="569087"/>
                </a:lnTo>
                <a:lnTo>
                  <a:pt x="995933" y="573405"/>
                </a:lnTo>
                <a:lnTo>
                  <a:pt x="997711" y="577214"/>
                </a:lnTo>
                <a:lnTo>
                  <a:pt x="999616" y="580898"/>
                </a:lnTo>
                <a:lnTo>
                  <a:pt x="1002791" y="583564"/>
                </a:lnTo>
                <a:lnTo>
                  <a:pt x="1007490" y="585088"/>
                </a:lnTo>
                <a:lnTo>
                  <a:pt x="1013205" y="586994"/>
                </a:lnTo>
                <a:lnTo>
                  <a:pt x="1020572" y="586739"/>
                </a:lnTo>
                <a:lnTo>
                  <a:pt x="1029461" y="584200"/>
                </a:lnTo>
                <a:lnTo>
                  <a:pt x="1039897" y="580412"/>
                </a:lnTo>
                <a:lnTo>
                  <a:pt x="1050665" y="575092"/>
                </a:lnTo>
                <a:lnTo>
                  <a:pt x="1062223" y="568099"/>
                </a:lnTo>
                <a:lnTo>
                  <a:pt x="1074547" y="559435"/>
                </a:lnTo>
                <a:lnTo>
                  <a:pt x="1069975" y="553847"/>
                </a:lnTo>
                <a:lnTo>
                  <a:pt x="1061235" y="559782"/>
                </a:lnTo>
                <a:lnTo>
                  <a:pt x="1050010" y="566317"/>
                </a:lnTo>
                <a:lnTo>
                  <a:pt x="1040002" y="570738"/>
                </a:lnTo>
                <a:lnTo>
                  <a:pt x="1037335" y="571753"/>
                </a:lnTo>
                <a:lnTo>
                  <a:pt x="1033779" y="571373"/>
                </a:lnTo>
                <a:lnTo>
                  <a:pt x="1031112" y="568578"/>
                </a:lnTo>
                <a:lnTo>
                  <a:pt x="1030477" y="565403"/>
                </a:lnTo>
                <a:lnTo>
                  <a:pt x="1031748" y="561594"/>
                </a:lnTo>
                <a:lnTo>
                  <a:pt x="1034923" y="556513"/>
                </a:lnTo>
                <a:lnTo>
                  <a:pt x="1040637" y="548132"/>
                </a:lnTo>
                <a:lnTo>
                  <a:pt x="1089913" y="476376"/>
                </a:lnTo>
                <a:lnTo>
                  <a:pt x="1094585" y="469392"/>
                </a:lnTo>
                <a:lnTo>
                  <a:pt x="1101270" y="457827"/>
                </a:lnTo>
                <a:lnTo>
                  <a:pt x="1105407" y="448056"/>
                </a:lnTo>
                <a:lnTo>
                  <a:pt x="1107694" y="441325"/>
                </a:lnTo>
                <a:lnTo>
                  <a:pt x="1107439" y="435228"/>
                </a:lnTo>
                <a:lnTo>
                  <a:pt x="1104646" y="429768"/>
                </a:lnTo>
                <a:lnTo>
                  <a:pt x="1101978" y="424307"/>
                </a:lnTo>
                <a:lnTo>
                  <a:pt x="1097533" y="420497"/>
                </a:lnTo>
                <a:lnTo>
                  <a:pt x="1091183" y="418338"/>
                </a:lnTo>
                <a:lnTo>
                  <a:pt x="1086818" y="417175"/>
                </a:lnTo>
                <a:lnTo>
                  <a:pt x="1075594" y="416360"/>
                </a:lnTo>
                <a:lnTo>
                  <a:pt x="1063170" y="418307"/>
                </a:lnTo>
                <a:lnTo>
                  <a:pt x="1049527" y="423037"/>
                </a:lnTo>
                <a:lnTo>
                  <a:pt x="1040115" y="427619"/>
                </a:lnTo>
                <a:lnTo>
                  <a:pt x="1031550" y="432515"/>
                </a:lnTo>
                <a:lnTo>
                  <a:pt x="1021908" y="438571"/>
                </a:lnTo>
                <a:lnTo>
                  <a:pt x="1011189" y="445784"/>
                </a:lnTo>
                <a:lnTo>
                  <a:pt x="999392" y="454151"/>
                </a:lnTo>
                <a:lnTo>
                  <a:pt x="986517" y="463672"/>
                </a:lnTo>
                <a:lnTo>
                  <a:pt x="972565" y="474345"/>
                </a:lnTo>
                <a:lnTo>
                  <a:pt x="1026159" y="396875"/>
                </a:lnTo>
                <a:lnTo>
                  <a:pt x="957072" y="386842"/>
                </a:lnTo>
                <a:lnTo>
                  <a:pt x="955928" y="394081"/>
                </a:lnTo>
                <a:lnTo>
                  <a:pt x="963422" y="395224"/>
                </a:lnTo>
                <a:lnTo>
                  <a:pt x="967358" y="395986"/>
                </a:lnTo>
                <a:lnTo>
                  <a:pt x="970152" y="396621"/>
                </a:lnTo>
                <a:lnTo>
                  <a:pt x="971550" y="397128"/>
                </a:lnTo>
                <a:lnTo>
                  <a:pt x="974851" y="398272"/>
                </a:lnTo>
                <a:lnTo>
                  <a:pt x="977264" y="400176"/>
                </a:lnTo>
                <a:lnTo>
                  <a:pt x="978788" y="402971"/>
                </a:lnTo>
                <a:lnTo>
                  <a:pt x="980312" y="405764"/>
                </a:lnTo>
                <a:lnTo>
                  <a:pt x="979677" y="411352"/>
                </a:lnTo>
                <a:lnTo>
                  <a:pt x="974636" y="420485"/>
                </a:lnTo>
                <a:lnTo>
                  <a:pt x="965073" y="434975"/>
                </a:lnTo>
                <a:lnTo>
                  <a:pt x="891666" y="541655"/>
                </a:lnTo>
                <a:lnTo>
                  <a:pt x="919987" y="551052"/>
                </a:lnTo>
                <a:lnTo>
                  <a:pt x="939673" y="523113"/>
                </a:lnTo>
                <a:lnTo>
                  <a:pt x="948891" y="511046"/>
                </a:lnTo>
                <a:lnTo>
                  <a:pt x="957273" y="501533"/>
                </a:lnTo>
                <a:lnTo>
                  <a:pt x="966088" y="492887"/>
                </a:lnTo>
                <a:lnTo>
                  <a:pt x="975877" y="484035"/>
                </a:lnTo>
                <a:lnTo>
                  <a:pt x="986190" y="475124"/>
                </a:lnTo>
                <a:lnTo>
                  <a:pt x="996061" y="467058"/>
                </a:lnTo>
                <a:lnTo>
                  <a:pt x="1005489" y="459852"/>
                </a:lnTo>
                <a:lnTo>
                  <a:pt x="1014476" y="453517"/>
                </a:lnTo>
                <a:lnTo>
                  <a:pt x="1018876" y="450638"/>
                </a:lnTo>
                <a:lnTo>
                  <a:pt x="1031045" y="443596"/>
                </a:lnTo>
                <a:lnTo>
                  <a:pt x="1042369" y="438459"/>
                </a:lnTo>
                <a:lnTo>
                  <a:pt x="1052829" y="435228"/>
                </a:lnTo>
                <a:lnTo>
                  <a:pt x="1058672" y="433832"/>
                </a:lnTo>
                <a:lnTo>
                  <a:pt x="1063371" y="433705"/>
                </a:lnTo>
                <a:lnTo>
                  <a:pt x="1066927" y="434848"/>
                </a:lnTo>
                <a:lnTo>
                  <a:pt x="1070990" y="437134"/>
                </a:lnTo>
                <a:lnTo>
                  <a:pt x="1073277" y="441325"/>
                </a:lnTo>
                <a:lnTo>
                  <a:pt x="1072641" y="446150"/>
                </a:lnTo>
                <a:lnTo>
                  <a:pt x="1070863" y="451358"/>
                </a:lnTo>
                <a:lnTo>
                  <a:pt x="1067053" y="458343"/>
                </a:lnTo>
                <a:lnTo>
                  <a:pt x="1061084" y="466851"/>
                </a:lnTo>
                <a:lnTo>
                  <a:pt x="1014095" y="535432"/>
                </a:lnTo>
                <a:lnTo>
                  <a:pt x="1008106" y="544356"/>
                </a:lnTo>
                <a:lnTo>
                  <a:pt x="1001181" y="555909"/>
                </a:lnTo>
                <a:close/>
              </a:path>
              <a:path w="1470405" h="740052">
                <a:moveTo>
                  <a:pt x="1249933" y="522732"/>
                </a:moveTo>
                <a:lnTo>
                  <a:pt x="1250187" y="526288"/>
                </a:lnTo>
                <a:lnTo>
                  <a:pt x="1251965" y="529717"/>
                </a:lnTo>
                <a:lnTo>
                  <a:pt x="1253744" y="533019"/>
                </a:lnTo>
                <a:lnTo>
                  <a:pt x="1256537" y="535432"/>
                </a:lnTo>
                <a:lnTo>
                  <a:pt x="1260475" y="536701"/>
                </a:lnTo>
                <a:lnTo>
                  <a:pt x="1265554" y="538352"/>
                </a:lnTo>
                <a:lnTo>
                  <a:pt x="1270634" y="537718"/>
                </a:lnTo>
                <a:lnTo>
                  <a:pt x="1275587" y="534543"/>
                </a:lnTo>
                <a:lnTo>
                  <a:pt x="1282191" y="530606"/>
                </a:lnTo>
                <a:lnTo>
                  <a:pt x="1286763" y="524763"/>
                </a:lnTo>
                <a:lnTo>
                  <a:pt x="1289303" y="517017"/>
                </a:lnTo>
                <a:lnTo>
                  <a:pt x="1289464" y="516521"/>
                </a:lnTo>
                <a:lnTo>
                  <a:pt x="1290589" y="504394"/>
                </a:lnTo>
                <a:lnTo>
                  <a:pt x="1286128" y="492633"/>
                </a:lnTo>
                <a:lnTo>
                  <a:pt x="1281799" y="487106"/>
                </a:lnTo>
                <a:lnTo>
                  <a:pt x="1271919" y="479741"/>
                </a:lnTo>
                <a:lnTo>
                  <a:pt x="1258315" y="473837"/>
                </a:lnTo>
                <a:lnTo>
                  <a:pt x="1249767" y="471480"/>
                </a:lnTo>
                <a:lnTo>
                  <a:pt x="1237960" y="469702"/>
                </a:lnTo>
                <a:lnTo>
                  <a:pt x="1225560" y="469438"/>
                </a:lnTo>
                <a:lnTo>
                  <a:pt x="1212573" y="470689"/>
                </a:lnTo>
                <a:lnTo>
                  <a:pt x="1199006" y="473456"/>
                </a:lnTo>
                <a:lnTo>
                  <a:pt x="1184119" y="478169"/>
                </a:lnTo>
                <a:lnTo>
                  <a:pt x="1172388" y="483196"/>
                </a:lnTo>
                <a:lnTo>
                  <a:pt x="1161216" y="489248"/>
                </a:lnTo>
                <a:lnTo>
                  <a:pt x="1150611" y="496328"/>
                </a:lnTo>
                <a:lnTo>
                  <a:pt x="1140586" y="504444"/>
                </a:lnTo>
                <a:lnTo>
                  <a:pt x="1131841" y="512940"/>
                </a:lnTo>
                <a:lnTo>
                  <a:pt x="1123316" y="522912"/>
                </a:lnTo>
                <a:lnTo>
                  <a:pt x="1116107" y="533392"/>
                </a:lnTo>
                <a:lnTo>
                  <a:pt x="1110220" y="544381"/>
                </a:lnTo>
                <a:lnTo>
                  <a:pt x="1105661" y="555878"/>
                </a:lnTo>
                <a:lnTo>
                  <a:pt x="1103088" y="565618"/>
                </a:lnTo>
                <a:lnTo>
                  <a:pt x="1101820" y="578332"/>
                </a:lnTo>
                <a:lnTo>
                  <a:pt x="1103186" y="590273"/>
                </a:lnTo>
                <a:lnTo>
                  <a:pt x="1107185" y="601472"/>
                </a:lnTo>
                <a:lnTo>
                  <a:pt x="1111447" y="608508"/>
                </a:lnTo>
                <a:lnTo>
                  <a:pt x="1119806" y="617432"/>
                </a:lnTo>
                <a:lnTo>
                  <a:pt x="1130667" y="624701"/>
                </a:lnTo>
                <a:lnTo>
                  <a:pt x="1144015" y="630301"/>
                </a:lnTo>
                <a:lnTo>
                  <a:pt x="1152218" y="632636"/>
                </a:lnTo>
                <a:lnTo>
                  <a:pt x="1164546" y="634621"/>
                </a:lnTo>
                <a:lnTo>
                  <a:pt x="1177104" y="634858"/>
                </a:lnTo>
                <a:lnTo>
                  <a:pt x="1189862" y="633349"/>
                </a:lnTo>
                <a:lnTo>
                  <a:pt x="1204976" y="629360"/>
                </a:lnTo>
                <a:lnTo>
                  <a:pt x="1216556" y="624848"/>
                </a:lnTo>
                <a:lnTo>
                  <a:pt x="1228536" y="619017"/>
                </a:lnTo>
                <a:lnTo>
                  <a:pt x="1240916" y="611886"/>
                </a:lnTo>
                <a:lnTo>
                  <a:pt x="1237106" y="605155"/>
                </a:lnTo>
                <a:lnTo>
                  <a:pt x="1231180" y="608294"/>
                </a:lnTo>
                <a:lnTo>
                  <a:pt x="1218347" y="614275"/>
                </a:lnTo>
                <a:lnTo>
                  <a:pt x="1206769" y="618472"/>
                </a:lnTo>
                <a:lnTo>
                  <a:pt x="1196466" y="620902"/>
                </a:lnTo>
                <a:lnTo>
                  <a:pt x="1189862" y="621603"/>
                </a:lnTo>
                <a:lnTo>
                  <a:pt x="1177177" y="621269"/>
                </a:lnTo>
                <a:lnTo>
                  <a:pt x="1165225" y="618617"/>
                </a:lnTo>
                <a:lnTo>
                  <a:pt x="1156793" y="615068"/>
                </a:lnTo>
                <a:lnTo>
                  <a:pt x="1146328" y="607492"/>
                </a:lnTo>
                <a:lnTo>
                  <a:pt x="1139189" y="597535"/>
                </a:lnTo>
                <a:lnTo>
                  <a:pt x="1136192" y="588779"/>
                </a:lnTo>
                <a:lnTo>
                  <a:pt x="1135512" y="576632"/>
                </a:lnTo>
                <a:lnTo>
                  <a:pt x="1138301" y="563372"/>
                </a:lnTo>
                <a:lnTo>
                  <a:pt x="1142755" y="552080"/>
                </a:lnTo>
                <a:lnTo>
                  <a:pt x="1148480" y="541066"/>
                </a:lnTo>
                <a:lnTo>
                  <a:pt x="1155442" y="530451"/>
                </a:lnTo>
                <a:lnTo>
                  <a:pt x="1163646" y="520233"/>
                </a:lnTo>
                <a:lnTo>
                  <a:pt x="1173099" y="510413"/>
                </a:lnTo>
                <a:lnTo>
                  <a:pt x="1183548" y="501411"/>
                </a:lnTo>
                <a:lnTo>
                  <a:pt x="1194240" y="493947"/>
                </a:lnTo>
                <a:lnTo>
                  <a:pt x="1205146" y="488057"/>
                </a:lnTo>
                <a:lnTo>
                  <a:pt x="1216278" y="483743"/>
                </a:lnTo>
                <a:lnTo>
                  <a:pt x="1233271" y="480253"/>
                </a:lnTo>
                <a:lnTo>
                  <a:pt x="1245586" y="480351"/>
                </a:lnTo>
                <a:lnTo>
                  <a:pt x="1257173" y="482853"/>
                </a:lnTo>
                <a:lnTo>
                  <a:pt x="1263777" y="485013"/>
                </a:lnTo>
                <a:lnTo>
                  <a:pt x="1268602" y="488061"/>
                </a:lnTo>
                <a:lnTo>
                  <a:pt x="1273175" y="494284"/>
                </a:lnTo>
                <a:lnTo>
                  <a:pt x="1273682" y="496950"/>
                </a:lnTo>
                <a:lnTo>
                  <a:pt x="1272794" y="499490"/>
                </a:lnTo>
                <a:lnTo>
                  <a:pt x="1270507" y="503174"/>
                </a:lnTo>
                <a:lnTo>
                  <a:pt x="1266952" y="505713"/>
                </a:lnTo>
                <a:lnTo>
                  <a:pt x="1263141" y="507492"/>
                </a:lnTo>
                <a:lnTo>
                  <a:pt x="1259204" y="509397"/>
                </a:lnTo>
                <a:lnTo>
                  <a:pt x="1256410" y="511175"/>
                </a:lnTo>
                <a:lnTo>
                  <a:pt x="1253235" y="514603"/>
                </a:lnTo>
                <a:lnTo>
                  <a:pt x="1251203" y="519049"/>
                </a:lnTo>
                <a:lnTo>
                  <a:pt x="1249933" y="522732"/>
                </a:lnTo>
                <a:close/>
              </a:path>
              <a:path w="1470405" h="740052">
                <a:moveTo>
                  <a:pt x="1434719" y="563626"/>
                </a:moveTo>
                <a:lnTo>
                  <a:pt x="1436115" y="567689"/>
                </a:lnTo>
                <a:lnTo>
                  <a:pt x="1438402" y="570864"/>
                </a:lnTo>
                <a:lnTo>
                  <a:pt x="1441830" y="573277"/>
                </a:lnTo>
                <a:lnTo>
                  <a:pt x="1445132" y="575690"/>
                </a:lnTo>
                <a:lnTo>
                  <a:pt x="1447037" y="577469"/>
                </a:lnTo>
                <a:lnTo>
                  <a:pt x="1448307" y="581151"/>
                </a:lnTo>
                <a:lnTo>
                  <a:pt x="1447164" y="584708"/>
                </a:lnTo>
                <a:lnTo>
                  <a:pt x="1444625" y="588390"/>
                </a:lnTo>
                <a:lnTo>
                  <a:pt x="1441957" y="591947"/>
                </a:lnTo>
                <a:lnTo>
                  <a:pt x="1435734" y="597662"/>
                </a:lnTo>
                <a:lnTo>
                  <a:pt x="1426336" y="605789"/>
                </a:lnTo>
                <a:lnTo>
                  <a:pt x="1416130" y="614191"/>
                </a:lnTo>
                <a:lnTo>
                  <a:pt x="1405523" y="622719"/>
                </a:lnTo>
                <a:lnTo>
                  <a:pt x="1396061" y="630078"/>
                </a:lnTo>
                <a:lnTo>
                  <a:pt x="1387728" y="636270"/>
                </a:lnTo>
                <a:lnTo>
                  <a:pt x="1381085" y="640989"/>
                </a:lnTo>
                <a:lnTo>
                  <a:pt x="1368672" y="649685"/>
                </a:lnTo>
                <a:lnTo>
                  <a:pt x="1357783" y="657147"/>
                </a:lnTo>
                <a:lnTo>
                  <a:pt x="1348427" y="663383"/>
                </a:lnTo>
                <a:lnTo>
                  <a:pt x="1340611" y="668401"/>
                </a:lnTo>
                <a:lnTo>
                  <a:pt x="1363090" y="572897"/>
                </a:lnTo>
                <a:lnTo>
                  <a:pt x="1363674" y="570436"/>
                </a:lnTo>
                <a:lnTo>
                  <a:pt x="1367253" y="554462"/>
                </a:lnTo>
                <a:lnTo>
                  <a:pt x="1369565" y="542235"/>
                </a:lnTo>
                <a:lnTo>
                  <a:pt x="1370583" y="533781"/>
                </a:lnTo>
                <a:lnTo>
                  <a:pt x="1371091" y="526923"/>
                </a:lnTo>
                <a:lnTo>
                  <a:pt x="1370456" y="519049"/>
                </a:lnTo>
                <a:lnTo>
                  <a:pt x="1368552" y="510413"/>
                </a:lnTo>
                <a:lnTo>
                  <a:pt x="1308734" y="505587"/>
                </a:lnTo>
                <a:lnTo>
                  <a:pt x="1308100" y="513207"/>
                </a:lnTo>
                <a:lnTo>
                  <a:pt x="1315211" y="514731"/>
                </a:lnTo>
                <a:lnTo>
                  <a:pt x="1320037" y="515874"/>
                </a:lnTo>
                <a:lnTo>
                  <a:pt x="1322704" y="516763"/>
                </a:lnTo>
                <a:lnTo>
                  <a:pt x="1330959" y="519430"/>
                </a:lnTo>
                <a:lnTo>
                  <a:pt x="1336166" y="523621"/>
                </a:lnTo>
                <a:lnTo>
                  <a:pt x="1338326" y="529082"/>
                </a:lnTo>
                <a:lnTo>
                  <a:pt x="1338523" y="529658"/>
                </a:lnTo>
                <a:lnTo>
                  <a:pt x="1339229" y="537671"/>
                </a:lnTo>
                <a:lnTo>
                  <a:pt x="1337825" y="550365"/>
                </a:lnTo>
                <a:lnTo>
                  <a:pt x="1334261" y="567689"/>
                </a:lnTo>
                <a:lnTo>
                  <a:pt x="1305178" y="690752"/>
                </a:lnTo>
                <a:lnTo>
                  <a:pt x="1293126" y="698439"/>
                </a:lnTo>
                <a:lnTo>
                  <a:pt x="1281765" y="704925"/>
                </a:lnTo>
                <a:lnTo>
                  <a:pt x="1268349" y="712088"/>
                </a:lnTo>
                <a:lnTo>
                  <a:pt x="1260048" y="716129"/>
                </a:lnTo>
                <a:lnTo>
                  <a:pt x="1247933" y="721180"/>
                </a:lnTo>
                <a:lnTo>
                  <a:pt x="1237487" y="724408"/>
                </a:lnTo>
                <a:lnTo>
                  <a:pt x="1233677" y="725170"/>
                </a:lnTo>
                <a:lnTo>
                  <a:pt x="1230883" y="723264"/>
                </a:lnTo>
                <a:lnTo>
                  <a:pt x="1229868" y="719582"/>
                </a:lnTo>
                <a:lnTo>
                  <a:pt x="1229613" y="716280"/>
                </a:lnTo>
                <a:lnTo>
                  <a:pt x="1229359" y="712851"/>
                </a:lnTo>
                <a:lnTo>
                  <a:pt x="1228852" y="710692"/>
                </a:lnTo>
                <a:lnTo>
                  <a:pt x="1226820" y="708151"/>
                </a:lnTo>
                <a:lnTo>
                  <a:pt x="1222502" y="705993"/>
                </a:lnTo>
                <a:lnTo>
                  <a:pt x="1217676" y="704469"/>
                </a:lnTo>
                <a:lnTo>
                  <a:pt x="1212596" y="704976"/>
                </a:lnTo>
                <a:lnTo>
                  <a:pt x="1207134" y="707644"/>
                </a:lnTo>
                <a:lnTo>
                  <a:pt x="1201674" y="710311"/>
                </a:lnTo>
                <a:lnTo>
                  <a:pt x="1198245" y="714121"/>
                </a:lnTo>
                <a:lnTo>
                  <a:pt x="1196594" y="718947"/>
                </a:lnTo>
                <a:lnTo>
                  <a:pt x="1195324" y="722884"/>
                </a:lnTo>
                <a:lnTo>
                  <a:pt x="1195577" y="726821"/>
                </a:lnTo>
                <a:lnTo>
                  <a:pt x="1197609" y="730758"/>
                </a:lnTo>
                <a:lnTo>
                  <a:pt x="1199514" y="734695"/>
                </a:lnTo>
                <a:lnTo>
                  <a:pt x="1202562" y="737235"/>
                </a:lnTo>
                <a:lnTo>
                  <a:pt x="1206373" y="738632"/>
                </a:lnTo>
                <a:lnTo>
                  <a:pt x="1207480" y="738965"/>
                </a:lnTo>
                <a:lnTo>
                  <a:pt x="1218643" y="740052"/>
                </a:lnTo>
                <a:lnTo>
                  <a:pt x="1232788" y="737997"/>
                </a:lnTo>
                <a:lnTo>
                  <a:pt x="1248815" y="732272"/>
                </a:lnTo>
                <a:lnTo>
                  <a:pt x="1260138" y="726899"/>
                </a:lnTo>
                <a:lnTo>
                  <a:pt x="1273378" y="719917"/>
                </a:lnTo>
                <a:lnTo>
                  <a:pt x="1288541" y="711326"/>
                </a:lnTo>
                <a:lnTo>
                  <a:pt x="1303466" y="702560"/>
                </a:lnTo>
                <a:lnTo>
                  <a:pt x="1315170" y="695534"/>
                </a:lnTo>
                <a:lnTo>
                  <a:pt x="1326532" y="688575"/>
                </a:lnTo>
                <a:lnTo>
                  <a:pt x="1337551" y="681685"/>
                </a:lnTo>
                <a:lnTo>
                  <a:pt x="1348227" y="674866"/>
                </a:lnTo>
                <a:lnTo>
                  <a:pt x="1358558" y="668119"/>
                </a:lnTo>
                <a:lnTo>
                  <a:pt x="1368544" y="661447"/>
                </a:lnTo>
                <a:lnTo>
                  <a:pt x="1378183" y="654852"/>
                </a:lnTo>
                <a:lnTo>
                  <a:pt x="1387475" y="648335"/>
                </a:lnTo>
                <a:lnTo>
                  <a:pt x="1399248" y="639884"/>
                </a:lnTo>
                <a:lnTo>
                  <a:pt x="1411605" y="630786"/>
                </a:lnTo>
                <a:lnTo>
                  <a:pt x="1422473" y="622510"/>
                </a:lnTo>
                <a:lnTo>
                  <a:pt x="1431853" y="615057"/>
                </a:lnTo>
                <a:lnTo>
                  <a:pt x="1439745" y="608425"/>
                </a:lnTo>
                <a:lnTo>
                  <a:pt x="1455612" y="592529"/>
                </a:lnTo>
                <a:lnTo>
                  <a:pt x="1462939" y="582131"/>
                </a:lnTo>
                <a:lnTo>
                  <a:pt x="1467611" y="571881"/>
                </a:lnTo>
                <a:lnTo>
                  <a:pt x="1470405" y="556895"/>
                </a:lnTo>
                <a:lnTo>
                  <a:pt x="1468120" y="551052"/>
                </a:lnTo>
                <a:lnTo>
                  <a:pt x="1465706" y="545211"/>
                </a:lnTo>
                <a:lnTo>
                  <a:pt x="1461770" y="541274"/>
                </a:lnTo>
                <a:lnTo>
                  <a:pt x="1456181" y="539496"/>
                </a:lnTo>
                <a:lnTo>
                  <a:pt x="1451736" y="537972"/>
                </a:lnTo>
                <a:lnTo>
                  <a:pt x="1447419" y="538226"/>
                </a:lnTo>
                <a:lnTo>
                  <a:pt x="1443354" y="540385"/>
                </a:lnTo>
                <a:lnTo>
                  <a:pt x="1439290" y="542544"/>
                </a:lnTo>
                <a:lnTo>
                  <a:pt x="1436370" y="546226"/>
                </a:lnTo>
                <a:lnTo>
                  <a:pt x="1434719" y="551434"/>
                </a:lnTo>
                <a:lnTo>
                  <a:pt x="1433322" y="555498"/>
                </a:lnTo>
                <a:lnTo>
                  <a:pt x="1433322" y="559562"/>
                </a:lnTo>
                <a:lnTo>
                  <a:pt x="1434719" y="563626"/>
                </a:lnTo>
                <a:close/>
              </a:path>
              <a:path w="1470405" h="740052">
                <a:moveTo>
                  <a:pt x="631825" y="455549"/>
                </a:moveTo>
                <a:lnTo>
                  <a:pt x="633602" y="459486"/>
                </a:lnTo>
                <a:lnTo>
                  <a:pt x="636651" y="462152"/>
                </a:lnTo>
                <a:lnTo>
                  <a:pt x="640969" y="463550"/>
                </a:lnTo>
                <a:lnTo>
                  <a:pt x="645430" y="464624"/>
                </a:lnTo>
                <a:lnTo>
                  <a:pt x="657094" y="464402"/>
                </a:lnTo>
                <a:lnTo>
                  <a:pt x="670686" y="460375"/>
                </a:lnTo>
                <a:lnTo>
                  <a:pt x="674919" y="458601"/>
                </a:lnTo>
                <a:lnTo>
                  <a:pt x="685678" y="453330"/>
                </a:lnTo>
                <a:lnTo>
                  <a:pt x="696804" y="446809"/>
                </a:lnTo>
                <a:lnTo>
                  <a:pt x="708278" y="439038"/>
                </a:lnTo>
                <a:lnTo>
                  <a:pt x="703199" y="432943"/>
                </a:lnTo>
                <a:lnTo>
                  <a:pt x="694301" y="438283"/>
                </a:lnTo>
                <a:lnTo>
                  <a:pt x="682278" y="444933"/>
                </a:lnTo>
                <a:lnTo>
                  <a:pt x="674243" y="448437"/>
                </a:lnTo>
                <a:lnTo>
                  <a:pt x="671449" y="449325"/>
                </a:lnTo>
                <a:lnTo>
                  <a:pt x="669162" y="449452"/>
                </a:lnTo>
                <a:lnTo>
                  <a:pt x="665479" y="447548"/>
                </a:lnTo>
                <a:lnTo>
                  <a:pt x="664082" y="444626"/>
                </a:lnTo>
                <a:lnTo>
                  <a:pt x="664336" y="441960"/>
                </a:lnTo>
                <a:lnTo>
                  <a:pt x="671050" y="374327"/>
                </a:lnTo>
                <a:lnTo>
                  <a:pt x="660133" y="384122"/>
                </a:lnTo>
                <a:lnTo>
                  <a:pt x="647700" y="393953"/>
                </a:lnTo>
                <a:lnTo>
                  <a:pt x="637396" y="401306"/>
                </a:lnTo>
                <a:lnTo>
                  <a:pt x="623795" y="409887"/>
                </a:lnTo>
                <a:lnTo>
                  <a:pt x="611691" y="416062"/>
                </a:lnTo>
                <a:lnTo>
                  <a:pt x="601082" y="419828"/>
                </a:lnTo>
                <a:lnTo>
                  <a:pt x="591961" y="421181"/>
                </a:lnTo>
                <a:lnTo>
                  <a:pt x="584326" y="420115"/>
                </a:lnTo>
                <a:lnTo>
                  <a:pt x="578611" y="418084"/>
                </a:lnTo>
                <a:lnTo>
                  <a:pt x="574421" y="414020"/>
                </a:lnTo>
                <a:lnTo>
                  <a:pt x="571880" y="407670"/>
                </a:lnTo>
                <a:lnTo>
                  <a:pt x="569468" y="401320"/>
                </a:lnTo>
                <a:lnTo>
                  <a:pt x="567376" y="438344"/>
                </a:lnTo>
                <a:lnTo>
                  <a:pt x="579560" y="438313"/>
                </a:lnTo>
                <a:lnTo>
                  <a:pt x="593089" y="435356"/>
                </a:lnTo>
                <a:lnTo>
                  <a:pt x="596421" y="434236"/>
                </a:lnTo>
                <a:lnTo>
                  <a:pt x="605735" y="430435"/>
                </a:lnTo>
                <a:lnTo>
                  <a:pt x="615719" y="425430"/>
                </a:lnTo>
                <a:lnTo>
                  <a:pt x="626371" y="419219"/>
                </a:lnTo>
                <a:lnTo>
                  <a:pt x="637688" y="411799"/>
                </a:lnTo>
                <a:lnTo>
                  <a:pt x="649667" y="403166"/>
                </a:lnTo>
                <a:lnTo>
                  <a:pt x="662304" y="393319"/>
                </a:lnTo>
                <a:lnTo>
                  <a:pt x="647191" y="414274"/>
                </a:lnTo>
                <a:lnTo>
                  <a:pt x="643228" y="420035"/>
                </a:lnTo>
                <a:lnTo>
                  <a:pt x="636251" y="431587"/>
                </a:lnTo>
                <a:lnTo>
                  <a:pt x="631951" y="441325"/>
                </a:lnTo>
                <a:lnTo>
                  <a:pt x="630174" y="446786"/>
                </a:lnTo>
                <a:lnTo>
                  <a:pt x="630047" y="451612"/>
                </a:lnTo>
                <a:lnTo>
                  <a:pt x="631825" y="455549"/>
                </a:lnTo>
                <a:close/>
              </a:path>
              <a:path w="1470405" h="740052">
                <a:moveTo>
                  <a:pt x="752475" y="216535"/>
                </a:moveTo>
                <a:lnTo>
                  <a:pt x="757301" y="217677"/>
                </a:lnTo>
                <a:lnTo>
                  <a:pt x="760222" y="218567"/>
                </a:lnTo>
                <a:lnTo>
                  <a:pt x="764412" y="219963"/>
                </a:lnTo>
                <a:lnTo>
                  <a:pt x="767460" y="222250"/>
                </a:lnTo>
                <a:lnTo>
                  <a:pt x="769365" y="225171"/>
                </a:lnTo>
                <a:lnTo>
                  <a:pt x="770889" y="230124"/>
                </a:lnTo>
                <a:lnTo>
                  <a:pt x="770001" y="232790"/>
                </a:lnTo>
                <a:lnTo>
                  <a:pt x="768857" y="235965"/>
                </a:lnTo>
                <a:lnTo>
                  <a:pt x="766826" y="239902"/>
                </a:lnTo>
                <a:lnTo>
                  <a:pt x="763651" y="244475"/>
                </a:lnTo>
                <a:lnTo>
                  <a:pt x="761873" y="246887"/>
                </a:lnTo>
                <a:lnTo>
                  <a:pt x="759459" y="250189"/>
                </a:lnTo>
                <a:lnTo>
                  <a:pt x="756538" y="254381"/>
                </a:lnTo>
                <a:lnTo>
                  <a:pt x="716279" y="313944"/>
                </a:lnTo>
                <a:lnTo>
                  <a:pt x="713612" y="305943"/>
                </a:lnTo>
                <a:lnTo>
                  <a:pt x="710310" y="299720"/>
                </a:lnTo>
                <a:lnTo>
                  <a:pt x="702309" y="290957"/>
                </a:lnTo>
                <a:lnTo>
                  <a:pt x="696976" y="287655"/>
                </a:lnTo>
                <a:lnTo>
                  <a:pt x="690118" y="285369"/>
                </a:lnTo>
                <a:lnTo>
                  <a:pt x="681019" y="283220"/>
                </a:lnTo>
                <a:lnTo>
                  <a:pt x="669326" y="282577"/>
                </a:lnTo>
                <a:lnTo>
                  <a:pt x="656408" y="283928"/>
                </a:lnTo>
                <a:lnTo>
                  <a:pt x="642238" y="287274"/>
                </a:lnTo>
                <a:lnTo>
                  <a:pt x="632187" y="290500"/>
                </a:lnTo>
                <a:lnTo>
                  <a:pt x="620397" y="295252"/>
                </a:lnTo>
                <a:lnTo>
                  <a:pt x="609048" y="300925"/>
                </a:lnTo>
                <a:lnTo>
                  <a:pt x="598147" y="307519"/>
                </a:lnTo>
                <a:lnTo>
                  <a:pt x="587703" y="315033"/>
                </a:lnTo>
                <a:lnTo>
                  <a:pt x="577723" y="323469"/>
                </a:lnTo>
                <a:lnTo>
                  <a:pt x="565634" y="335473"/>
                </a:lnTo>
                <a:lnTo>
                  <a:pt x="557054" y="345734"/>
                </a:lnTo>
                <a:lnTo>
                  <a:pt x="549905" y="356154"/>
                </a:lnTo>
                <a:lnTo>
                  <a:pt x="544181" y="366725"/>
                </a:lnTo>
                <a:lnTo>
                  <a:pt x="539876" y="377444"/>
                </a:lnTo>
                <a:lnTo>
                  <a:pt x="536467" y="392274"/>
                </a:lnTo>
                <a:lnTo>
                  <a:pt x="536363" y="404540"/>
                </a:lnTo>
                <a:lnTo>
                  <a:pt x="539114" y="415671"/>
                </a:lnTo>
                <a:lnTo>
                  <a:pt x="541004" y="419913"/>
                </a:lnTo>
                <a:lnTo>
                  <a:pt x="548932" y="430394"/>
                </a:lnTo>
                <a:lnTo>
                  <a:pt x="559815" y="436625"/>
                </a:lnTo>
                <a:lnTo>
                  <a:pt x="567376" y="438344"/>
                </a:lnTo>
                <a:lnTo>
                  <a:pt x="569468" y="401320"/>
                </a:lnTo>
                <a:lnTo>
                  <a:pt x="569722" y="393446"/>
                </a:lnTo>
                <a:lnTo>
                  <a:pt x="572897" y="384048"/>
                </a:lnTo>
                <a:lnTo>
                  <a:pt x="575213" y="377712"/>
                </a:lnTo>
                <a:lnTo>
                  <a:pt x="580154" y="367086"/>
                </a:lnTo>
                <a:lnTo>
                  <a:pt x="586343" y="356693"/>
                </a:lnTo>
                <a:lnTo>
                  <a:pt x="593779" y="346535"/>
                </a:lnTo>
                <a:lnTo>
                  <a:pt x="602462" y="336615"/>
                </a:lnTo>
                <a:lnTo>
                  <a:pt x="612392" y="326936"/>
                </a:lnTo>
                <a:lnTo>
                  <a:pt x="623570" y="317500"/>
                </a:lnTo>
                <a:lnTo>
                  <a:pt x="631378" y="311590"/>
                </a:lnTo>
                <a:lnTo>
                  <a:pt x="644226" y="303246"/>
                </a:lnTo>
                <a:lnTo>
                  <a:pt x="656118" y="297379"/>
                </a:lnTo>
                <a:lnTo>
                  <a:pt x="667053" y="293989"/>
                </a:lnTo>
                <a:lnTo>
                  <a:pt x="677031" y="293076"/>
                </a:lnTo>
                <a:lnTo>
                  <a:pt x="686053" y="294639"/>
                </a:lnTo>
                <a:lnTo>
                  <a:pt x="693165" y="297052"/>
                </a:lnTo>
                <a:lnTo>
                  <a:pt x="698246" y="301498"/>
                </a:lnTo>
                <a:lnTo>
                  <a:pt x="701294" y="307975"/>
                </a:lnTo>
                <a:lnTo>
                  <a:pt x="704341" y="314325"/>
                </a:lnTo>
                <a:lnTo>
                  <a:pt x="704469" y="321563"/>
                </a:lnTo>
                <a:lnTo>
                  <a:pt x="701801" y="329692"/>
                </a:lnTo>
                <a:lnTo>
                  <a:pt x="699569" y="335577"/>
                </a:lnTo>
                <a:lnTo>
                  <a:pt x="694712" y="345195"/>
                </a:lnTo>
                <a:lnTo>
                  <a:pt x="688340" y="354861"/>
                </a:lnTo>
                <a:lnTo>
                  <a:pt x="680453" y="364573"/>
                </a:lnTo>
                <a:lnTo>
                  <a:pt x="671050" y="374327"/>
                </a:lnTo>
                <a:lnTo>
                  <a:pt x="664336" y="441960"/>
                </a:lnTo>
                <a:lnTo>
                  <a:pt x="668668" y="433587"/>
                </a:lnTo>
                <a:lnTo>
                  <a:pt x="677545" y="419988"/>
                </a:lnTo>
                <a:lnTo>
                  <a:pt x="816228" y="218948"/>
                </a:lnTo>
                <a:lnTo>
                  <a:pt x="747776" y="208152"/>
                </a:lnTo>
                <a:lnTo>
                  <a:pt x="745489" y="215137"/>
                </a:lnTo>
                <a:lnTo>
                  <a:pt x="752475" y="216535"/>
                </a:lnTo>
                <a:close/>
              </a:path>
              <a:path w="1470405" h="740052">
                <a:moveTo>
                  <a:pt x="84327" y="257556"/>
                </a:moveTo>
                <a:lnTo>
                  <a:pt x="85216" y="248285"/>
                </a:lnTo>
                <a:lnTo>
                  <a:pt x="90713" y="237596"/>
                </a:lnTo>
                <a:lnTo>
                  <a:pt x="98078" y="225896"/>
                </a:lnTo>
                <a:lnTo>
                  <a:pt x="108457" y="210565"/>
                </a:lnTo>
                <a:lnTo>
                  <a:pt x="217424" y="51181"/>
                </a:lnTo>
                <a:lnTo>
                  <a:pt x="237489" y="57785"/>
                </a:lnTo>
                <a:lnTo>
                  <a:pt x="250739" y="62673"/>
                </a:lnTo>
                <a:lnTo>
                  <a:pt x="262623" y="68540"/>
                </a:lnTo>
                <a:lnTo>
                  <a:pt x="268858" y="74040"/>
                </a:lnTo>
                <a:lnTo>
                  <a:pt x="272922" y="80518"/>
                </a:lnTo>
                <a:lnTo>
                  <a:pt x="273430" y="88392"/>
                </a:lnTo>
                <a:lnTo>
                  <a:pt x="270382" y="97662"/>
                </a:lnTo>
                <a:lnTo>
                  <a:pt x="269569" y="100015"/>
                </a:lnTo>
                <a:lnTo>
                  <a:pt x="264734" y="111119"/>
                </a:lnTo>
                <a:lnTo>
                  <a:pt x="258063" y="123062"/>
                </a:lnTo>
                <a:lnTo>
                  <a:pt x="265175" y="125349"/>
                </a:lnTo>
                <a:lnTo>
                  <a:pt x="308609" y="64388"/>
                </a:lnTo>
                <a:lnTo>
                  <a:pt x="114426" y="0"/>
                </a:lnTo>
                <a:lnTo>
                  <a:pt x="73913" y="61975"/>
                </a:lnTo>
                <a:lnTo>
                  <a:pt x="80899" y="64262"/>
                </a:lnTo>
                <a:lnTo>
                  <a:pt x="87518" y="54954"/>
                </a:lnTo>
                <a:lnTo>
                  <a:pt x="96097" y="45286"/>
                </a:lnTo>
                <a:lnTo>
                  <a:pt x="104647" y="38226"/>
                </a:lnTo>
                <a:lnTo>
                  <a:pt x="107395" y="36488"/>
                </a:lnTo>
                <a:lnTo>
                  <a:pt x="118946" y="31440"/>
                </a:lnTo>
                <a:lnTo>
                  <a:pt x="131825" y="29083"/>
                </a:lnTo>
                <a:lnTo>
                  <a:pt x="142918" y="29259"/>
                </a:lnTo>
                <a:lnTo>
                  <a:pt x="155361" y="31294"/>
                </a:lnTo>
                <a:lnTo>
                  <a:pt x="169290" y="35178"/>
                </a:lnTo>
                <a:lnTo>
                  <a:pt x="184530" y="40259"/>
                </a:lnTo>
                <a:lnTo>
                  <a:pt x="71374" y="204215"/>
                </a:lnTo>
                <a:lnTo>
                  <a:pt x="60417" y="219626"/>
                </a:lnTo>
                <a:lnTo>
                  <a:pt x="52801" y="229491"/>
                </a:lnTo>
                <a:lnTo>
                  <a:pt x="47243" y="235712"/>
                </a:lnTo>
                <a:lnTo>
                  <a:pt x="37845" y="243077"/>
                </a:lnTo>
                <a:lnTo>
                  <a:pt x="27177" y="245490"/>
                </a:lnTo>
                <a:lnTo>
                  <a:pt x="19050" y="244475"/>
                </a:lnTo>
                <a:lnTo>
                  <a:pt x="9270" y="241300"/>
                </a:lnTo>
                <a:lnTo>
                  <a:pt x="4317" y="239649"/>
                </a:lnTo>
                <a:lnTo>
                  <a:pt x="0" y="245872"/>
                </a:lnTo>
                <a:lnTo>
                  <a:pt x="111251" y="282828"/>
                </a:lnTo>
                <a:lnTo>
                  <a:pt x="115824" y="276606"/>
                </a:lnTo>
                <a:lnTo>
                  <a:pt x="107187" y="273685"/>
                </a:lnTo>
                <a:lnTo>
                  <a:pt x="96900" y="270383"/>
                </a:lnTo>
                <a:lnTo>
                  <a:pt x="90296" y="266446"/>
                </a:lnTo>
                <a:lnTo>
                  <a:pt x="87375" y="262000"/>
                </a:lnTo>
                <a:lnTo>
                  <a:pt x="84327" y="257556"/>
                </a:lnTo>
                <a:close/>
              </a:path>
              <a:path w="1470405" h="740052">
                <a:moveTo>
                  <a:pt x="215391" y="255777"/>
                </a:moveTo>
                <a:lnTo>
                  <a:pt x="216788" y="251713"/>
                </a:lnTo>
                <a:lnTo>
                  <a:pt x="218947" y="246634"/>
                </a:lnTo>
                <a:lnTo>
                  <a:pt x="221995" y="240664"/>
                </a:lnTo>
                <a:lnTo>
                  <a:pt x="222563" y="240784"/>
                </a:lnTo>
                <a:lnTo>
                  <a:pt x="226313" y="231775"/>
                </a:lnTo>
                <a:lnTo>
                  <a:pt x="231882" y="223508"/>
                </a:lnTo>
                <a:lnTo>
                  <a:pt x="240514" y="212283"/>
                </a:lnTo>
                <a:lnTo>
                  <a:pt x="249455" y="202505"/>
                </a:lnTo>
                <a:lnTo>
                  <a:pt x="258705" y="194176"/>
                </a:lnTo>
                <a:lnTo>
                  <a:pt x="268263" y="187296"/>
                </a:lnTo>
                <a:lnTo>
                  <a:pt x="278129" y="181863"/>
                </a:lnTo>
                <a:lnTo>
                  <a:pt x="291188" y="176670"/>
                </a:lnTo>
                <a:lnTo>
                  <a:pt x="303886" y="173580"/>
                </a:lnTo>
                <a:lnTo>
                  <a:pt x="315408" y="173013"/>
                </a:lnTo>
                <a:lnTo>
                  <a:pt x="325754" y="175006"/>
                </a:lnTo>
                <a:lnTo>
                  <a:pt x="331977" y="177037"/>
                </a:lnTo>
                <a:lnTo>
                  <a:pt x="336168" y="180212"/>
                </a:lnTo>
                <a:lnTo>
                  <a:pt x="338327" y="184658"/>
                </a:lnTo>
                <a:lnTo>
                  <a:pt x="340613" y="188975"/>
                </a:lnTo>
                <a:lnTo>
                  <a:pt x="340867" y="193801"/>
                </a:lnTo>
                <a:lnTo>
                  <a:pt x="339089" y="199136"/>
                </a:lnTo>
                <a:lnTo>
                  <a:pt x="337027" y="204008"/>
                </a:lnTo>
                <a:lnTo>
                  <a:pt x="329689" y="213757"/>
                </a:lnTo>
                <a:lnTo>
                  <a:pt x="318388" y="222758"/>
                </a:lnTo>
                <a:lnTo>
                  <a:pt x="322148" y="243107"/>
                </a:lnTo>
                <a:lnTo>
                  <a:pt x="333485" y="239143"/>
                </a:lnTo>
                <a:lnTo>
                  <a:pt x="343662" y="234061"/>
                </a:lnTo>
                <a:lnTo>
                  <a:pt x="351652" y="228528"/>
                </a:lnTo>
                <a:lnTo>
                  <a:pt x="360502" y="219162"/>
                </a:lnTo>
                <a:lnTo>
                  <a:pt x="366013" y="208280"/>
                </a:lnTo>
                <a:lnTo>
                  <a:pt x="368553" y="200787"/>
                </a:lnTo>
                <a:lnTo>
                  <a:pt x="367410" y="193294"/>
                </a:lnTo>
                <a:lnTo>
                  <a:pt x="362838" y="185800"/>
                </a:lnTo>
                <a:lnTo>
                  <a:pt x="349585" y="173836"/>
                </a:lnTo>
                <a:lnTo>
                  <a:pt x="335914" y="167894"/>
                </a:lnTo>
                <a:lnTo>
                  <a:pt x="326840" y="165379"/>
                </a:lnTo>
                <a:lnTo>
                  <a:pt x="314752" y="163416"/>
                </a:lnTo>
                <a:lnTo>
                  <a:pt x="302329" y="162927"/>
                </a:lnTo>
                <a:lnTo>
                  <a:pt x="289571" y="163911"/>
                </a:lnTo>
                <a:lnTo>
                  <a:pt x="276478" y="166370"/>
                </a:lnTo>
                <a:lnTo>
                  <a:pt x="261820" y="170852"/>
                </a:lnTo>
                <a:lnTo>
                  <a:pt x="250316" y="175790"/>
                </a:lnTo>
                <a:lnTo>
                  <a:pt x="239145" y="181896"/>
                </a:lnTo>
                <a:lnTo>
                  <a:pt x="228308" y="189169"/>
                </a:lnTo>
                <a:lnTo>
                  <a:pt x="217804" y="197612"/>
                </a:lnTo>
                <a:lnTo>
                  <a:pt x="207837" y="207086"/>
                </a:lnTo>
                <a:lnTo>
                  <a:pt x="199072" y="217111"/>
                </a:lnTo>
                <a:lnTo>
                  <a:pt x="191733" y="227493"/>
                </a:lnTo>
                <a:lnTo>
                  <a:pt x="185825" y="238224"/>
                </a:lnTo>
                <a:lnTo>
                  <a:pt x="181355" y="249300"/>
                </a:lnTo>
                <a:lnTo>
                  <a:pt x="178220" y="267307"/>
                </a:lnTo>
                <a:lnTo>
                  <a:pt x="179172" y="279695"/>
                </a:lnTo>
                <a:lnTo>
                  <a:pt x="182625" y="292226"/>
                </a:lnTo>
                <a:lnTo>
                  <a:pt x="186565" y="300351"/>
                </a:lnTo>
                <a:lnTo>
                  <a:pt x="194382" y="309873"/>
                </a:lnTo>
                <a:lnTo>
                  <a:pt x="204969" y="317527"/>
                </a:lnTo>
                <a:lnTo>
                  <a:pt x="218312" y="323342"/>
                </a:lnTo>
                <a:lnTo>
                  <a:pt x="231612" y="326541"/>
                </a:lnTo>
                <a:lnTo>
                  <a:pt x="242368" y="327535"/>
                </a:lnTo>
                <a:lnTo>
                  <a:pt x="253670" y="327284"/>
                </a:lnTo>
                <a:lnTo>
                  <a:pt x="265514" y="325786"/>
                </a:lnTo>
                <a:lnTo>
                  <a:pt x="277898" y="323043"/>
                </a:lnTo>
                <a:lnTo>
                  <a:pt x="290819" y="319054"/>
                </a:lnTo>
                <a:lnTo>
                  <a:pt x="304274" y="313820"/>
                </a:lnTo>
                <a:lnTo>
                  <a:pt x="318262" y="307339"/>
                </a:lnTo>
                <a:lnTo>
                  <a:pt x="316102" y="300609"/>
                </a:lnTo>
                <a:lnTo>
                  <a:pt x="305039" y="304364"/>
                </a:lnTo>
                <a:lnTo>
                  <a:pt x="291181" y="308570"/>
                </a:lnTo>
                <a:lnTo>
                  <a:pt x="279740" y="311382"/>
                </a:lnTo>
                <a:lnTo>
                  <a:pt x="270763" y="312800"/>
                </a:lnTo>
                <a:lnTo>
                  <a:pt x="267759" y="313016"/>
                </a:lnTo>
                <a:lnTo>
                  <a:pt x="255104" y="312531"/>
                </a:lnTo>
                <a:lnTo>
                  <a:pt x="242824" y="309752"/>
                </a:lnTo>
                <a:lnTo>
                  <a:pt x="235506" y="306607"/>
                </a:lnTo>
                <a:lnTo>
                  <a:pt x="225320" y="298953"/>
                </a:lnTo>
                <a:lnTo>
                  <a:pt x="217804" y="288289"/>
                </a:lnTo>
                <a:lnTo>
                  <a:pt x="214696" y="280346"/>
                </a:lnTo>
                <a:lnTo>
                  <a:pt x="213164" y="268255"/>
                </a:lnTo>
                <a:lnTo>
                  <a:pt x="215391" y="255777"/>
                </a:lnTo>
                <a:close/>
              </a:path>
              <a:path w="1470405" h="740052">
                <a:moveTo>
                  <a:pt x="226313" y="231775"/>
                </a:moveTo>
                <a:lnTo>
                  <a:pt x="222563" y="240784"/>
                </a:lnTo>
                <a:lnTo>
                  <a:pt x="237636" y="243726"/>
                </a:lnTo>
                <a:lnTo>
                  <a:pt x="251466" y="245948"/>
                </a:lnTo>
                <a:lnTo>
                  <a:pt x="264039" y="247448"/>
                </a:lnTo>
                <a:lnTo>
                  <a:pt x="275344" y="248227"/>
                </a:lnTo>
                <a:lnTo>
                  <a:pt x="285368" y="248285"/>
                </a:lnTo>
                <a:lnTo>
                  <a:pt x="295992" y="247705"/>
                </a:lnTo>
                <a:lnTo>
                  <a:pt x="309650" y="245958"/>
                </a:lnTo>
                <a:lnTo>
                  <a:pt x="322148" y="243107"/>
                </a:lnTo>
                <a:lnTo>
                  <a:pt x="318388" y="222758"/>
                </a:lnTo>
                <a:lnTo>
                  <a:pt x="313182" y="225760"/>
                </a:lnTo>
                <a:lnTo>
                  <a:pt x="302222" y="230413"/>
                </a:lnTo>
                <a:lnTo>
                  <a:pt x="289643" y="233820"/>
                </a:lnTo>
                <a:lnTo>
                  <a:pt x="275463" y="235965"/>
                </a:lnTo>
                <a:lnTo>
                  <a:pt x="265622" y="236419"/>
                </a:lnTo>
                <a:lnTo>
                  <a:pt x="253668" y="235919"/>
                </a:lnTo>
                <a:lnTo>
                  <a:pt x="240565" y="234371"/>
                </a:lnTo>
                <a:lnTo>
                  <a:pt x="226313" y="231775"/>
                </a:lnTo>
                <a:close/>
              </a:path>
              <a:path w="1470405" h="740052">
                <a:moveTo>
                  <a:pt x="441365" y="370235"/>
                </a:moveTo>
                <a:lnTo>
                  <a:pt x="437514" y="378713"/>
                </a:lnTo>
                <a:lnTo>
                  <a:pt x="435990" y="383539"/>
                </a:lnTo>
                <a:lnTo>
                  <a:pt x="436118" y="387731"/>
                </a:lnTo>
                <a:lnTo>
                  <a:pt x="437896" y="391540"/>
                </a:lnTo>
                <a:lnTo>
                  <a:pt x="439800" y="395224"/>
                </a:lnTo>
                <a:lnTo>
                  <a:pt x="442975" y="397890"/>
                </a:lnTo>
                <a:lnTo>
                  <a:pt x="447675" y="399414"/>
                </a:lnTo>
                <a:lnTo>
                  <a:pt x="453389" y="401320"/>
                </a:lnTo>
                <a:lnTo>
                  <a:pt x="460755" y="401065"/>
                </a:lnTo>
                <a:lnTo>
                  <a:pt x="469646" y="398525"/>
                </a:lnTo>
                <a:lnTo>
                  <a:pt x="480081" y="394738"/>
                </a:lnTo>
                <a:lnTo>
                  <a:pt x="490849" y="389418"/>
                </a:lnTo>
                <a:lnTo>
                  <a:pt x="502407" y="382425"/>
                </a:lnTo>
                <a:lnTo>
                  <a:pt x="514730" y="373761"/>
                </a:lnTo>
                <a:lnTo>
                  <a:pt x="510158" y="368173"/>
                </a:lnTo>
                <a:lnTo>
                  <a:pt x="501419" y="374108"/>
                </a:lnTo>
                <a:lnTo>
                  <a:pt x="490194" y="380643"/>
                </a:lnTo>
                <a:lnTo>
                  <a:pt x="480186" y="385063"/>
                </a:lnTo>
                <a:lnTo>
                  <a:pt x="477520" y="386080"/>
                </a:lnTo>
                <a:lnTo>
                  <a:pt x="473963" y="385699"/>
                </a:lnTo>
                <a:lnTo>
                  <a:pt x="471297" y="382905"/>
                </a:lnTo>
                <a:lnTo>
                  <a:pt x="470661" y="379730"/>
                </a:lnTo>
                <a:lnTo>
                  <a:pt x="471931" y="375920"/>
                </a:lnTo>
                <a:lnTo>
                  <a:pt x="475106" y="370839"/>
                </a:lnTo>
                <a:lnTo>
                  <a:pt x="480822" y="362458"/>
                </a:lnTo>
                <a:lnTo>
                  <a:pt x="530225" y="290702"/>
                </a:lnTo>
                <a:lnTo>
                  <a:pt x="534801" y="283765"/>
                </a:lnTo>
                <a:lnTo>
                  <a:pt x="541452" y="272173"/>
                </a:lnTo>
                <a:lnTo>
                  <a:pt x="545591" y="262382"/>
                </a:lnTo>
                <a:lnTo>
                  <a:pt x="547877" y="255650"/>
                </a:lnTo>
                <a:lnTo>
                  <a:pt x="547624" y="249682"/>
                </a:lnTo>
                <a:lnTo>
                  <a:pt x="544956" y="244094"/>
                </a:lnTo>
                <a:lnTo>
                  <a:pt x="542162" y="238633"/>
                </a:lnTo>
                <a:lnTo>
                  <a:pt x="537718" y="234823"/>
                </a:lnTo>
                <a:lnTo>
                  <a:pt x="531368" y="232790"/>
                </a:lnTo>
                <a:lnTo>
                  <a:pt x="515833" y="230709"/>
                </a:lnTo>
                <a:lnTo>
                  <a:pt x="503424" y="232630"/>
                </a:lnTo>
                <a:lnTo>
                  <a:pt x="489838" y="237362"/>
                </a:lnTo>
                <a:lnTo>
                  <a:pt x="480315" y="241974"/>
                </a:lnTo>
                <a:lnTo>
                  <a:pt x="471723" y="246872"/>
                </a:lnTo>
                <a:lnTo>
                  <a:pt x="462067" y="252927"/>
                </a:lnTo>
                <a:lnTo>
                  <a:pt x="451343" y="260136"/>
                </a:lnTo>
                <a:lnTo>
                  <a:pt x="439550" y="268498"/>
                </a:lnTo>
                <a:lnTo>
                  <a:pt x="426686" y="278010"/>
                </a:lnTo>
                <a:lnTo>
                  <a:pt x="412750" y="288671"/>
                </a:lnTo>
                <a:lnTo>
                  <a:pt x="466344" y="211200"/>
                </a:lnTo>
                <a:lnTo>
                  <a:pt x="397255" y="201168"/>
                </a:lnTo>
                <a:lnTo>
                  <a:pt x="396113" y="208407"/>
                </a:lnTo>
                <a:lnTo>
                  <a:pt x="403605" y="209676"/>
                </a:lnTo>
                <a:lnTo>
                  <a:pt x="407542" y="210312"/>
                </a:lnTo>
                <a:lnTo>
                  <a:pt x="410337" y="210947"/>
                </a:lnTo>
                <a:lnTo>
                  <a:pt x="411860" y="211455"/>
                </a:lnTo>
                <a:lnTo>
                  <a:pt x="415035" y="212598"/>
                </a:lnTo>
                <a:lnTo>
                  <a:pt x="417449" y="214502"/>
                </a:lnTo>
                <a:lnTo>
                  <a:pt x="418972" y="217297"/>
                </a:lnTo>
                <a:lnTo>
                  <a:pt x="420496" y="220090"/>
                </a:lnTo>
                <a:lnTo>
                  <a:pt x="419862" y="225678"/>
                </a:lnTo>
                <a:lnTo>
                  <a:pt x="414901" y="234783"/>
                </a:lnTo>
                <a:lnTo>
                  <a:pt x="405383" y="249300"/>
                </a:lnTo>
                <a:lnTo>
                  <a:pt x="331850" y="355981"/>
                </a:lnTo>
                <a:lnTo>
                  <a:pt x="360171" y="365378"/>
                </a:lnTo>
                <a:lnTo>
                  <a:pt x="379856" y="337438"/>
                </a:lnTo>
                <a:lnTo>
                  <a:pt x="389075" y="325404"/>
                </a:lnTo>
                <a:lnTo>
                  <a:pt x="397457" y="315915"/>
                </a:lnTo>
                <a:lnTo>
                  <a:pt x="406272" y="307213"/>
                </a:lnTo>
                <a:lnTo>
                  <a:pt x="416061" y="298361"/>
                </a:lnTo>
                <a:lnTo>
                  <a:pt x="426374" y="289450"/>
                </a:lnTo>
                <a:lnTo>
                  <a:pt x="436245" y="281384"/>
                </a:lnTo>
                <a:lnTo>
                  <a:pt x="445673" y="274178"/>
                </a:lnTo>
                <a:lnTo>
                  <a:pt x="454659" y="267843"/>
                </a:lnTo>
                <a:lnTo>
                  <a:pt x="459060" y="264964"/>
                </a:lnTo>
                <a:lnTo>
                  <a:pt x="471229" y="257922"/>
                </a:lnTo>
                <a:lnTo>
                  <a:pt x="482553" y="252785"/>
                </a:lnTo>
                <a:lnTo>
                  <a:pt x="493013" y="249555"/>
                </a:lnTo>
                <a:lnTo>
                  <a:pt x="498855" y="248158"/>
                </a:lnTo>
                <a:lnTo>
                  <a:pt x="503554" y="248031"/>
                </a:lnTo>
                <a:lnTo>
                  <a:pt x="507110" y="249174"/>
                </a:lnTo>
                <a:lnTo>
                  <a:pt x="511301" y="251460"/>
                </a:lnTo>
                <a:lnTo>
                  <a:pt x="513460" y="255650"/>
                </a:lnTo>
                <a:lnTo>
                  <a:pt x="512825" y="260476"/>
                </a:lnTo>
                <a:lnTo>
                  <a:pt x="511048" y="265811"/>
                </a:lnTo>
                <a:lnTo>
                  <a:pt x="507237" y="272669"/>
                </a:lnTo>
                <a:lnTo>
                  <a:pt x="501269" y="281177"/>
                </a:lnTo>
                <a:lnTo>
                  <a:pt x="454278" y="349758"/>
                </a:lnTo>
                <a:lnTo>
                  <a:pt x="448290" y="358682"/>
                </a:lnTo>
                <a:lnTo>
                  <a:pt x="441365" y="370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940" y="532473"/>
            <a:ext cx="4871265" cy="5451052"/>
          </a:xfrm>
          <a:prstGeom prst="rect">
            <a:avLst/>
          </a:prstGeom>
        </p:spPr>
        <p:txBody>
          <a:bodyPr wrap="square" lIns="0" tIns="32924" rIns="0" bIns="0" rtlCol="0">
            <a:noAutofit/>
          </a:bodyPr>
          <a:lstStyle/>
          <a:p>
            <a:pPr marL="12700">
              <a:lnSpc>
                <a:spcPts val="5185"/>
              </a:lnSpc>
            </a:pPr>
            <a:r>
              <a:rPr sz="4900" spc="0" dirty="0" smtClean="0">
                <a:solidFill>
                  <a:srgbClr val="2C2C2C"/>
                </a:solidFill>
                <a:latin typeface="Impact"/>
                <a:cs typeface="Impact"/>
              </a:rPr>
              <a:t>Ideal mixtures and</a:t>
            </a:r>
            <a:endParaRPr sz="4900">
              <a:latin typeface="Impact"/>
              <a:cs typeface="Impact"/>
            </a:endParaRPr>
          </a:p>
          <a:p>
            <a:pPr marL="12700" marR="93268">
              <a:lnSpc>
                <a:spcPts val="5880"/>
              </a:lnSpc>
              <a:spcBef>
                <a:spcPts val="34"/>
              </a:spcBef>
            </a:pPr>
            <a:r>
              <a:rPr sz="4900" dirty="0" smtClean="0">
                <a:solidFill>
                  <a:srgbClr val="2C2C2C"/>
                </a:solidFill>
                <a:latin typeface="Impact"/>
                <a:cs typeface="Impact"/>
              </a:rPr>
              <a:t>forces</a:t>
            </a:r>
            <a:endParaRPr sz="4900">
              <a:latin typeface="Impact"/>
              <a:cs typeface="Impact"/>
            </a:endParaRPr>
          </a:p>
          <a:p>
            <a:pPr marL="668324" marR="286417" indent="-274624">
              <a:lnSpc>
                <a:spcPct val="100041"/>
              </a:lnSpc>
              <a:spcBef>
                <a:spcPts val="2820"/>
              </a:spcBef>
              <a:tabLst>
                <a:tab pos="660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 a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pure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quid,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he 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ore ene</a:t>
            </a:r>
            <a:r>
              <a:rPr sz="2400" spc="-39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get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spc="-3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ole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ules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have enough ene</a:t>
            </a:r>
            <a:r>
              <a:rPr sz="2400" spc="-5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gy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overco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in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er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ole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ar</a:t>
            </a:r>
            <a:r>
              <a:rPr sz="24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rac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ions</a:t>
            </a:r>
            <a:r>
              <a:rPr sz="24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and esc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pe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from the surface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form vapou</a:t>
            </a:r>
            <a:r>
              <a:rPr sz="2400" spc="-125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7988" marR="350437" algn="ctr">
              <a:lnSpc>
                <a:spcPts val="2765"/>
              </a:lnSpc>
              <a:spcBef>
                <a:spcPts val="138"/>
              </a:spcBef>
            </a:pPr>
            <a:r>
              <a:rPr sz="2400" spc="181" dirty="0" smtClean="0">
                <a:solidFill>
                  <a:srgbClr val="AC0000"/>
                </a:solidFill>
                <a:latin typeface="Arial"/>
                <a:cs typeface="Arial"/>
              </a:rPr>
              <a:t>• 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smaller the intermolecular</a:t>
            </a:r>
            <a:endParaRPr sz="2400">
              <a:latin typeface="Times New Roman"/>
              <a:cs typeface="Times New Roman"/>
            </a:endParaRPr>
          </a:p>
          <a:p>
            <a:pPr marL="668324" marR="321774">
              <a:lnSpc>
                <a:spcPct val="99945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forces, 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he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ore</a:t>
            </a:r>
            <a:r>
              <a:rPr sz="2400" spc="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ole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ules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will be ab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esc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pe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 any pa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cular</a:t>
            </a:r>
            <a:r>
              <a:rPr sz="2400" spc="-3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te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pe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atu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7353" y="532473"/>
            <a:ext cx="3971236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spc="1" dirty="0" smtClean="0">
                <a:solidFill>
                  <a:srgbClr val="2C2C2C"/>
                </a:solidFill>
                <a:latin typeface="Impact"/>
                <a:cs typeface="Impact"/>
              </a:rPr>
              <a:t>intermolecular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8270" y="4128444"/>
            <a:ext cx="871905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3" dirty="0" smtClean="0">
                <a:latin typeface="Arial"/>
                <a:cs typeface="Arial"/>
              </a:rPr>
              <a:t>Liquid 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88172" y="6408807"/>
            <a:ext cx="394374" cy="330199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33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3505200"/>
            <a:ext cx="370332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2267743"/>
            <a:ext cx="6486198" cy="33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9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If you have a second liquid, the same thing is true.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999263"/>
            <a:ext cx="7367375" cy="33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9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 any particular temperature a certain escaping tendency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496" y="5405505"/>
            <a:ext cx="885393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latin typeface="Arial"/>
                <a:cs typeface="Arial"/>
              </a:rPr>
              <a:t>Liquid 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73516" y="6438982"/>
            <a:ext cx="384998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34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6400" y="762000"/>
            <a:ext cx="5934456" cy="2686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4039" y="865631"/>
            <a:ext cx="1112520" cy="655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63495" y="934212"/>
            <a:ext cx="673607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5000" y="914400"/>
            <a:ext cx="990600" cy="53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5000" y="914400"/>
            <a:ext cx="990600" cy="533400"/>
          </a:xfrm>
          <a:custGeom>
            <a:avLst/>
            <a:gdLst/>
            <a:ahLst/>
            <a:cxnLst/>
            <a:rect l="l" t="t" r="r" b="b"/>
            <a:pathLst>
              <a:path w="990600" h="533400">
                <a:moveTo>
                  <a:pt x="0" y="88900"/>
                </a:moveTo>
                <a:lnTo>
                  <a:pt x="10107" y="47650"/>
                </a:lnTo>
                <a:lnTo>
                  <a:pt x="37049" y="16648"/>
                </a:lnTo>
                <a:lnTo>
                  <a:pt x="75758" y="961"/>
                </a:lnTo>
                <a:lnTo>
                  <a:pt x="88900" y="0"/>
                </a:lnTo>
                <a:lnTo>
                  <a:pt x="901700" y="0"/>
                </a:lnTo>
                <a:lnTo>
                  <a:pt x="942949" y="10107"/>
                </a:lnTo>
                <a:lnTo>
                  <a:pt x="973951" y="37049"/>
                </a:lnTo>
                <a:lnTo>
                  <a:pt x="989638" y="75758"/>
                </a:lnTo>
                <a:lnTo>
                  <a:pt x="990600" y="88900"/>
                </a:lnTo>
                <a:lnTo>
                  <a:pt x="990600" y="444500"/>
                </a:lnTo>
                <a:lnTo>
                  <a:pt x="980492" y="485749"/>
                </a:lnTo>
                <a:lnTo>
                  <a:pt x="953550" y="516751"/>
                </a:lnTo>
                <a:lnTo>
                  <a:pt x="914841" y="532438"/>
                </a:lnTo>
                <a:lnTo>
                  <a:pt x="901700" y="533400"/>
                </a:lnTo>
                <a:lnTo>
                  <a:pt x="88900" y="533400"/>
                </a:lnTo>
                <a:lnTo>
                  <a:pt x="47650" y="523292"/>
                </a:lnTo>
                <a:lnTo>
                  <a:pt x="16648" y="496350"/>
                </a:lnTo>
                <a:lnTo>
                  <a:pt x="961" y="457641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41042" y="1068525"/>
            <a:ext cx="352755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1" dirty="0" smtClean="0">
                <a:latin typeface="Times New Roman"/>
                <a:cs typeface="Times New Roman"/>
              </a:rPr>
              <a:t>1:1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0198" y="3652575"/>
            <a:ext cx="1742414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2" dirty="0" smtClean="0">
                <a:latin typeface="Arial"/>
                <a:cs typeface="Arial"/>
              </a:rPr>
              <a:t>Solution of A + B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4485417"/>
            <a:ext cx="5201161" cy="33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9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 an ideal mixture of these two liquids.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5217318"/>
            <a:ext cx="7174132" cy="697628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9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There will be equal evaporation and hence equal vapour</a:t>
            </a:r>
            <a:endParaRPr sz="2400">
              <a:latin typeface="Times New Roman"/>
              <a:cs typeface="Times New Roman"/>
            </a:endParaRPr>
          </a:p>
          <a:p>
            <a:pPr marL="287324" marR="45977">
              <a:lnSpc>
                <a:spcPct val="95825"/>
              </a:lnSpc>
            </a:pP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pressure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62848" y="6438982"/>
            <a:ext cx="396309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35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092822" y="2174771"/>
            <a:ext cx="6908177" cy="3843504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>
              <a:lnSpc>
                <a:spcPts val="2145"/>
              </a:lnSpc>
            </a:pPr>
            <a:r>
              <a:rPr sz="21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osed system.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5400" y="2286000"/>
            <a:ext cx="6705600" cy="3732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87640" y="2237232"/>
            <a:ext cx="1188720" cy="563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45196" y="2260092"/>
            <a:ext cx="673607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48600" y="2286000"/>
            <a:ext cx="1066800" cy="441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48600" y="2286000"/>
            <a:ext cx="1066800" cy="441960"/>
          </a:xfrm>
          <a:custGeom>
            <a:avLst/>
            <a:gdLst/>
            <a:ahLst/>
            <a:cxnLst/>
            <a:rect l="l" t="t" r="r" b="b"/>
            <a:pathLst>
              <a:path w="1066800" h="441960">
                <a:moveTo>
                  <a:pt x="0" y="73660"/>
                </a:moveTo>
                <a:lnTo>
                  <a:pt x="12008" y="33369"/>
                </a:lnTo>
                <a:lnTo>
                  <a:pt x="43063" y="6650"/>
                </a:lnTo>
                <a:lnTo>
                  <a:pt x="73659" y="0"/>
                </a:lnTo>
                <a:lnTo>
                  <a:pt x="993140" y="0"/>
                </a:lnTo>
                <a:lnTo>
                  <a:pt x="1033430" y="12008"/>
                </a:lnTo>
                <a:lnTo>
                  <a:pt x="1060149" y="43063"/>
                </a:lnTo>
                <a:lnTo>
                  <a:pt x="1066800" y="73660"/>
                </a:lnTo>
                <a:lnTo>
                  <a:pt x="1066800" y="368300"/>
                </a:lnTo>
                <a:lnTo>
                  <a:pt x="1054791" y="408590"/>
                </a:lnTo>
                <a:lnTo>
                  <a:pt x="1023736" y="435309"/>
                </a:lnTo>
                <a:lnTo>
                  <a:pt x="993140" y="441960"/>
                </a:lnTo>
                <a:lnTo>
                  <a:pt x="73659" y="441960"/>
                </a:lnTo>
                <a:lnTo>
                  <a:pt x="33369" y="429951"/>
                </a:lnTo>
                <a:lnTo>
                  <a:pt x="6650" y="398896"/>
                </a:lnTo>
                <a:lnTo>
                  <a:pt x="0" y="368300"/>
                </a:lnTo>
                <a:lnTo>
                  <a:pt x="0" y="73660"/>
                </a:lnTo>
                <a:close/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2140" y="756903"/>
            <a:ext cx="7903613" cy="1121196"/>
          </a:xfrm>
          <a:prstGeom prst="rect">
            <a:avLst/>
          </a:prstGeom>
        </p:spPr>
        <p:txBody>
          <a:bodyPr wrap="square" lIns="0" tIns="36226" rIns="0" bIns="0" rtlCol="0">
            <a:noAutofit/>
          </a:bodyPr>
          <a:lstStyle/>
          <a:p>
            <a:pPr marL="317804" marR="40230">
              <a:lnSpc>
                <a:spcPts val="5705"/>
              </a:lnSpc>
            </a:pPr>
            <a:r>
              <a:rPr sz="5400" spc="0" dirty="0" smtClean="0">
                <a:solidFill>
                  <a:srgbClr val="2C2C2C"/>
                </a:solidFill>
                <a:latin typeface="Impact"/>
                <a:cs typeface="Impact"/>
              </a:rPr>
              <a:t>Vapour pressure</a:t>
            </a:r>
            <a:endParaRPr sz="5400">
              <a:latin typeface="Impact"/>
              <a:cs typeface="Impact"/>
            </a:endParaRPr>
          </a:p>
          <a:p>
            <a:pPr marL="12700">
              <a:lnSpc>
                <a:spcPct val="95825"/>
              </a:lnSpc>
              <a:spcBef>
                <a:spcPts val="357"/>
              </a:spcBef>
            </a:pPr>
            <a:r>
              <a:rPr sz="2100" spc="88" dirty="0" smtClean="0">
                <a:solidFill>
                  <a:srgbClr val="AC0000"/>
                </a:solidFill>
                <a:latin typeface="Arial"/>
                <a:cs typeface="Arial"/>
              </a:rPr>
              <a:t>•  </a:t>
            </a:r>
            <a:r>
              <a:rPr sz="2100" b="1" spc="-6" dirty="0" smtClean="0">
                <a:solidFill>
                  <a:srgbClr val="2F2F2F"/>
                </a:solidFill>
                <a:latin typeface="Times New Roman"/>
                <a:cs typeface="Times New Roman"/>
              </a:rPr>
              <a:t>Vapour pressure </a:t>
            </a:r>
            <a:r>
              <a:rPr sz="2100" spc="-6" dirty="0" smtClean="0">
                <a:solidFill>
                  <a:srgbClr val="2F2F2F"/>
                </a:solidFill>
                <a:latin typeface="Times New Roman"/>
                <a:cs typeface="Times New Roman"/>
              </a:rPr>
              <a:t>or </a:t>
            </a:r>
            <a:r>
              <a:rPr sz="2100" b="1" spc="-6" dirty="0" smtClean="0">
                <a:solidFill>
                  <a:srgbClr val="2F2F2F"/>
                </a:solidFill>
                <a:latin typeface="Times New Roman"/>
                <a:cs typeface="Times New Roman"/>
              </a:rPr>
              <a:t>equilibrium vapour pressure </a:t>
            </a:r>
            <a:r>
              <a:rPr sz="2100" spc="-6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 the pressure of a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6764" y="1874035"/>
            <a:ext cx="808431" cy="580136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spc="3" dirty="0" smtClean="0">
                <a:solidFill>
                  <a:srgbClr val="2F2F2F"/>
                </a:solidFill>
                <a:latin typeface="Times New Roman"/>
                <a:cs typeface="Times New Roman"/>
              </a:rPr>
              <a:t>vapour</a:t>
            </a:r>
            <a:endParaRPr sz="2100">
              <a:latin typeface="Times New Roman"/>
              <a:cs typeface="Times New Roman"/>
            </a:endParaRPr>
          </a:p>
          <a:p>
            <a:pPr marL="12700" marR="40005">
              <a:lnSpc>
                <a:spcPts val="2270"/>
              </a:lnSpc>
              <a:spcBef>
                <a:spcPts val="1"/>
              </a:spcBef>
            </a:pPr>
            <a:r>
              <a:rPr sz="21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cl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4065" y="1874035"/>
            <a:ext cx="272897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68233" y="1874035"/>
            <a:ext cx="1735747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thermodynamic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12184" y="1874035"/>
            <a:ext cx="1313561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spc="2" dirty="0" smtClean="0">
                <a:solidFill>
                  <a:srgbClr val="2F2F2F"/>
                </a:solidFill>
                <a:latin typeface="Times New Roman"/>
                <a:cs typeface="Times New Roman"/>
              </a:rPr>
              <a:t>equilibrium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6215" y="1874035"/>
            <a:ext cx="539597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7083" y="1874035"/>
            <a:ext cx="318236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85256" y="1874035"/>
            <a:ext cx="1194612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spc="3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condensed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9272" y="1874035"/>
            <a:ext cx="778294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spc="2" dirty="0" smtClean="0">
                <a:solidFill>
                  <a:srgbClr val="2F2F2F"/>
                </a:solidFill>
                <a:latin typeface="Times New Roman"/>
                <a:cs typeface="Times New Roman"/>
              </a:rPr>
              <a:t>phases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6169" y="1874035"/>
            <a:ext cx="272897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30336" y="1874035"/>
            <a:ext cx="445135" cy="775005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 marR="34290">
              <a:lnSpc>
                <a:spcPts val="2245"/>
              </a:lnSpc>
            </a:pPr>
            <a:r>
              <a:rPr sz="21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endParaRPr sz="2100">
              <a:latin typeface="Times New Roman"/>
              <a:cs typeface="Times New Roman"/>
            </a:endParaRPr>
          </a:p>
          <a:p>
            <a:pPr marL="105994">
              <a:lnSpc>
                <a:spcPct val="95825"/>
              </a:lnSpc>
              <a:spcBef>
                <a:spcPts val="1614"/>
              </a:spcBef>
            </a:pPr>
            <a:r>
              <a:rPr sz="1800" dirty="0" smtClean="0">
                <a:latin typeface="Times New Roman"/>
                <a:cs typeface="Times New Roman"/>
              </a:rPr>
              <a:t>3:2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0430" y="6362782"/>
            <a:ext cx="397797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36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9740" y="712350"/>
            <a:ext cx="8313364" cy="1483130"/>
          </a:xfrm>
          <a:prstGeom prst="rect">
            <a:avLst/>
          </a:prstGeom>
        </p:spPr>
        <p:txBody>
          <a:bodyPr wrap="square" lIns="0" tIns="26987" rIns="0" bIns="0" rtlCol="0">
            <a:noAutofit/>
          </a:bodyPr>
          <a:lstStyle/>
          <a:p>
            <a:pPr marL="88900" marR="52573">
              <a:lnSpc>
                <a:spcPts val="4250"/>
              </a:lnSpc>
            </a:pPr>
            <a:r>
              <a:rPr sz="4000" spc="0" dirty="0" smtClean="0">
                <a:solidFill>
                  <a:srgbClr val="2C2C2C"/>
                </a:solidFill>
                <a:latin typeface="Impact"/>
                <a:cs typeface="Impact"/>
              </a:rPr>
              <a:t>Raoult’s Law (1887)</a:t>
            </a:r>
            <a:endParaRPr sz="4000">
              <a:latin typeface="Impact"/>
              <a:cs typeface="Impact"/>
            </a:endParaRPr>
          </a:p>
          <a:p>
            <a:pPr marL="12700">
              <a:lnSpc>
                <a:spcPct val="95825"/>
              </a:lnSpc>
              <a:spcBef>
                <a:spcPts val="1804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Partial vapour pressure of each volatile constituent is equal to the</a:t>
            </a:r>
            <a:endParaRPr sz="2400">
              <a:latin typeface="Times New Roman"/>
              <a:cs typeface="Times New Roman"/>
            </a:endParaRPr>
          </a:p>
          <a:p>
            <a:pPr marL="287019" marR="52573">
              <a:lnSpc>
                <a:spcPts val="2590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vapour pressure of the pure constituent multiplied by its mole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4060" y="2194786"/>
            <a:ext cx="3628745" cy="988568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R="12700" algn="r">
              <a:lnSpc>
                <a:spcPts val="2550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fraction in the solution. Thus,</a:t>
            </a:r>
            <a:endParaRPr sz="2400">
              <a:latin typeface="Times New Roman"/>
              <a:cs typeface="Times New Roman"/>
            </a:endParaRPr>
          </a:p>
          <a:p>
            <a:pPr marR="14198" algn="r">
              <a:lnSpc>
                <a:spcPts val="2590"/>
              </a:lnSpc>
              <a:spcBef>
                <a:spcPts val="1"/>
              </a:spcBef>
            </a:pPr>
            <a:r>
              <a:rPr sz="2400" i="1" spc="22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1800" i="1" spc="22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2400" i="1" spc="22" dirty="0" smtClean="0">
                <a:solidFill>
                  <a:srgbClr val="2F2F2F"/>
                </a:solidFill>
                <a:latin typeface="Times New Roman"/>
                <a:cs typeface="Times New Roman"/>
              </a:rPr>
              <a:t>= P</a:t>
            </a:r>
            <a:r>
              <a:rPr sz="1800" i="1" spc="22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i="1" spc="0" dirty="0" smtClean="0">
                <a:solidFill>
                  <a:srgbClr val="2F2F2F"/>
                </a:solidFill>
                <a:latin typeface="Arial"/>
                <a:cs typeface="Arial"/>
              </a:rPr>
              <a:t>°</a:t>
            </a:r>
            <a:endParaRPr sz="2400">
              <a:latin typeface="Arial"/>
              <a:cs typeface="Arial"/>
            </a:endParaRPr>
          </a:p>
          <a:p>
            <a:pPr marR="14198" algn="r">
              <a:lnSpc>
                <a:spcPts val="2590"/>
              </a:lnSpc>
            </a:pPr>
            <a:r>
              <a:rPr sz="2400" i="1" spc="22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1800" i="1" spc="22" dirty="0" smtClean="0">
                <a:solidFill>
                  <a:srgbClr val="2F2F2F"/>
                </a:solidFill>
                <a:latin typeface="Times New Roman"/>
                <a:cs typeface="Times New Roman"/>
              </a:rPr>
              <a:t>B </a:t>
            </a:r>
            <a:r>
              <a:rPr sz="2400" i="1" spc="22" dirty="0" smtClean="0">
                <a:solidFill>
                  <a:srgbClr val="2F2F2F"/>
                </a:solidFill>
                <a:latin typeface="Times New Roman"/>
                <a:cs typeface="Times New Roman"/>
              </a:rPr>
              <a:t>= P</a:t>
            </a:r>
            <a:r>
              <a:rPr sz="1800" i="1" spc="22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400" i="1" spc="0" dirty="0" smtClean="0">
                <a:solidFill>
                  <a:srgbClr val="2F2F2F"/>
                </a:solidFill>
                <a:latin typeface="Arial"/>
                <a:cs typeface="Arial"/>
              </a:rPr>
              <a:t>°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12361" y="2194786"/>
            <a:ext cx="3276422" cy="988568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3944">
              <a:lnSpc>
                <a:spcPts val="2550"/>
              </a:lnSpc>
            </a:pP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for two constituents A and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ts val="2590"/>
              </a:lnSpc>
              <a:spcBef>
                <a:spcPts val="1"/>
              </a:spcBef>
            </a:pPr>
            <a:r>
              <a:rPr sz="24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r>
              <a:rPr sz="18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2700" marR="45720">
              <a:lnSpc>
                <a:spcPts val="2590"/>
              </a:lnSpc>
            </a:pPr>
            <a:r>
              <a:rPr sz="24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r>
              <a:rPr sz="18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94777" y="2194786"/>
            <a:ext cx="35062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740" y="3182093"/>
            <a:ext cx="6244746" cy="989067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5977">
              <a:lnSpc>
                <a:spcPts val="2550"/>
              </a:lnSpc>
            </a:pPr>
            <a:r>
              <a:rPr sz="2400" i="1" spc="6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1800" i="1" spc="6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2400" spc="6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and </a:t>
            </a:r>
            <a:r>
              <a:rPr sz="2400" i="1" spc="6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1800" i="1" spc="6" dirty="0" smtClean="0">
                <a:solidFill>
                  <a:srgbClr val="2F2F2F"/>
                </a:solidFill>
                <a:latin typeface="Times New Roman"/>
                <a:cs typeface="Times New Roman"/>
              </a:rPr>
              <a:t>B </a:t>
            </a:r>
            <a:r>
              <a:rPr sz="2400" i="1" spc="6" dirty="0" smtClean="0">
                <a:solidFill>
                  <a:srgbClr val="2F2F2F"/>
                </a:solidFill>
                <a:latin typeface="Times New Roman"/>
                <a:cs typeface="Times New Roman"/>
              </a:rPr>
              <a:t>– </a:t>
            </a:r>
            <a:r>
              <a:rPr sz="2400" spc="6" dirty="0" smtClean="0">
                <a:solidFill>
                  <a:srgbClr val="2F2F2F"/>
                </a:solidFill>
                <a:latin typeface="Times New Roman"/>
                <a:cs typeface="Times New Roman"/>
              </a:rPr>
              <a:t>partial vapour pressure</a:t>
            </a:r>
            <a:endParaRPr sz="2400">
              <a:latin typeface="Times New Roman"/>
              <a:cs typeface="Times New Roman"/>
            </a:endParaRPr>
          </a:p>
          <a:p>
            <a:pPr marL="12700" marR="45977">
              <a:lnSpc>
                <a:spcPts val="2595"/>
              </a:lnSpc>
              <a:spcBef>
                <a:spcPts val="2"/>
              </a:spcBef>
            </a:pPr>
            <a:r>
              <a:rPr sz="24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r>
              <a:rPr sz="18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and </a:t>
            </a:r>
            <a:r>
              <a:rPr sz="24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r>
              <a:rPr sz="18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B </a:t>
            </a:r>
            <a:r>
              <a:rPr sz="24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–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mole fraction concentration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590"/>
              </a:lnSpc>
            </a:pP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18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i="1" spc="-31" dirty="0" smtClean="0">
                <a:solidFill>
                  <a:srgbClr val="2F2F2F"/>
                </a:solidFill>
                <a:latin typeface="Arial"/>
                <a:cs typeface="Arial"/>
              </a:rPr>
              <a:t>°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and 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18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400" i="1" spc="-31" dirty="0" smtClean="0">
                <a:solidFill>
                  <a:srgbClr val="2F2F2F"/>
                </a:solidFill>
                <a:latin typeface="Arial"/>
                <a:cs typeface="Arial"/>
              </a:rPr>
              <a:t>° 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-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vapour pressure of pure components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740" y="4533938"/>
            <a:ext cx="7952311" cy="698307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total vapour pressure of the mixture is equal to the sum of</a:t>
            </a:r>
            <a:endParaRPr sz="2400">
              <a:latin typeface="Times New Roman"/>
              <a:cs typeface="Times New Roman"/>
            </a:endParaRPr>
          </a:p>
          <a:p>
            <a:pPr marL="287019" marR="46023">
              <a:lnSpc>
                <a:spcPct val="95825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individual partial pressures.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40" y="5650411"/>
            <a:ext cx="7641349" cy="506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929"/>
              </a:lnSpc>
              <a:tabLst>
                <a:tab pos="7556500" algn="l"/>
              </a:tabLst>
            </a:pPr>
            <a:r>
              <a:rPr sz="4800" b="1" i="1" u="heavy" baseline="8152" dirty="0" smtClean="0">
                <a:solidFill>
                  <a:srgbClr val="861B4F"/>
                </a:solidFill>
                <a:latin typeface="Times New Roman"/>
                <a:cs typeface="Times New Roman"/>
              </a:rPr>
              <a:t>          </a:t>
            </a:r>
            <a:r>
              <a:rPr sz="4800" b="1" i="1" u="heavy" spc="34" baseline="8152" dirty="0" smtClean="0">
                <a:solidFill>
                  <a:srgbClr val="861B4F"/>
                </a:solidFill>
                <a:latin typeface="Times New Roman"/>
                <a:cs typeface="Times New Roman"/>
              </a:rPr>
              <a:t> </a:t>
            </a:r>
            <a:r>
              <a:rPr sz="4800" b="1" i="1" u="heavy" spc="-289" baseline="8152" dirty="0" smtClean="0">
                <a:solidFill>
                  <a:srgbClr val="861B4F"/>
                </a:solidFill>
                <a:latin typeface="Times New Roman"/>
                <a:cs typeface="Times New Roman"/>
              </a:rPr>
              <a:t>T</a:t>
            </a:r>
            <a:r>
              <a:rPr sz="4800" b="1" i="1" u="heavy" spc="0" baseline="8152" dirty="0" smtClean="0">
                <a:solidFill>
                  <a:srgbClr val="861B4F"/>
                </a:solidFill>
                <a:latin typeface="Times New Roman"/>
                <a:cs typeface="Times New Roman"/>
              </a:rPr>
              <a:t>otal</a:t>
            </a:r>
            <a:r>
              <a:rPr sz="4800" b="1" i="1" u="heavy" spc="-25" baseline="8152" dirty="0" smtClean="0">
                <a:solidFill>
                  <a:srgbClr val="861B4F"/>
                </a:solidFill>
                <a:latin typeface="Times New Roman"/>
                <a:cs typeface="Times New Roman"/>
              </a:rPr>
              <a:t> </a:t>
            </a:r>
            <a:r>
              <a:rPr sz="4800" b="1" i="1" u="heavy" spc="-359" baseline="8152" dirty="0" smtClean="0">
                <a:solidFill>
                  <a:srgbClr val="861B4F"/>
                </a:solidFill>
                <a:latin typeface="Times New Roman"/>
                <a:cs typeface="Times New Roman"/>
              </a:rPr>
              <a:t>V</a:t>
            </a:r>
            <a:r>
              <a:rPr sz="4800" b="1" i="1" u="heavy" spc="0" baseline="8152" dirty="0" smtClean="0">
                <a:solidFill>
                  <a:srgbClr val="861B4F"/>
                </a:solidFill>
                <a:latin typeface="Times New Roman"/>
                <a:cs typeface="Times New Roman"/>
              </a:rPr>
              <a:t>a</a:t>
            </a:r>
            <a:r>
              <a:rPr sz="4800" b="1" i="1" u="heavy" spc="9" baseline="8152" dirty="0" smtClean="0">
                <a:solidFill>
                  <a:srgbClr val="861B4F"/>
                </a:solidFill>
                <a:latin typeface="Times New Roman"/>
                <a:cs typeface="Times New Roman"/>
              </a:rPr>
              <a:t>p</a:t>
            </a:r>
            <a:r>
              <a:rPr sz="4800" b="1" i="1" u="heavy" spc="0" baseline="8152" dirty="0" smtClean="0">
                <a:solidFill>
                  <a:srgbClr val="861B4F"/>
                </a:solidFill>
                <a:latin typeface="Times New Roman"/>
                <a:cs typeface="Times New Roman"/>
              </a:rPr>
              <a:t>our Pressure = </a:t>
            </a:r>
            <a:r>
              <a:rPr sz="4800" b="1" i="1" u="heavy" spc="-234" baseline="8152" dirty="0" smtClean="0">
                <a:solidFill>
                  <a:srgbClr val="861B4F"/>
                </a:solidFill>
                <a:latin typeface="Times New Roman"/>
                <a:cs typeface="Times New Roman"/>
              </a:rPr>
              <a:t>P</a:t>
            </a:r>
            <a:r>
              <a:rPr sz="3225" b="1" i="1" u="heavy" spc="13" baseline="-8089" dirty="0" smtClean="0">
                <a:solidFill>
                  <a:srgbClr val="861B4F"/>
                </a:solidFill>
                <a:latin typeface="Times New Roman"/>
                <a:cs typeface="Times New Roman"/>
              </a:rPr>
              <a:t>A</a:t>
            </a:r>
            <a:r>
              <a:rPr sz="3225" b="1" i="1" u="heavy" spc="144" baseline="-8089" dirty="0" smtClean="0">
                <a:solidFill>
                  <a:srgbClr val="861B4F"/>
                </a:solidFill>
                <a:latin typeface="Times New Roman"/>
                <a:cs typeface="Times New Roman"/>
              </a:rPr>
              <a:t> </a:t>
            </a:r>
            <a:r>
              <a:rPr sz="4800" b="1" i="1" u="heavy" spc="0" baseline="8152" dirty="0" smtClean="0">
                <a:solidFill>
                  <a:srgbClr val="861B4F"/>
                </a:solidFill>
                <a:latin typeface="Times New Roman"/>
                <a:cs typeface="Times New Roman"/>
              </a:rPr>
              <a:t>+ P</a:t>
            </a:r>
            <a:r>
              <a:rPr sz="3225" b="1" i="1" u="heavy" spc="13" baseline="-8089" dirty="0" smtClean="0">
                <a:solidFill>
                  <a:srgbClr val="861B4F"/>
                </a:solidFill>
                <a:latin typeface="Times New Roman"/>
                <a:cs typeface="Times New Roman"/>
              </a:rPr>
              <a:t>B</a:t>
            </a:r>
            <a:r>
              <a:rPr sz="3225" b="1" i="1" u="heavy" spc="4" baseline="-8089" dirty="0" smtClean="0">
                <a:solidFill>
                  <a:srgbClr val="861B4F"/>
                </a:solidFill>
                <a:latin typeface="Times New Roman"/>
                <a:cs typeface="Times New Roman"/>
              </a:rPr>
              <a:t> </a:t>
            </a:r>
            <a:r>
              <a:rPr sz="3225" b="1" i="1" u="heavy" spc="0" baseline="-8089" dirty="0" smtClean="0">
                <a:solidFill>
                  <a:srgbClr val="861B4F"/>
                </a:solidFill>
                <a:latin typeface="Times New Roman"/>
                <a:cs typeface="Times New Roman"/>
              </a:rPr>
              <a:t>	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10092" y="6438982"/>
            <a:ext cx="346011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25" dirty="0" smtClean="0">
                <a:solidFill>
                  <a:srgbClr val="252525"/>
                </a:solidFill>
                <a:latin typeface="Impact"/>
                <a:cs typeface="Impact"/>
              </a:rPr>
              <a:t>37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7240" y="5850839"/>
            <a:ext cx="112191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744305" y="5850839"/>
            <a:ext cx="984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064315" y="5850839"/>
            <a:ext cx="1017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635387" y="5850839"/>
            <a:ext cx="1017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969051" y="5850839"/>
            <a:ext cx="1017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787931" y="5850839"/>
            <a:ext cx="1017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470232" y="5951423"/>
            <a:ext cx="8576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319100" y="5951423"/>
            <a:ext cx="10019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41044" y="834802"/>
            <a:ext cx="7282302" cy="106343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39873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E.g. if vapour pressure of ethylene chloride in the pure</a:t>
            </a:r>
            <a:endParaRPr sz="2400">
              <a:latin typeface="Times New Roman"/>
              <a:cs typeface="Times New Roman"/>
            </a:endParaRPr>
          </a:p>
          <a:p>
            <a:pPr marL="287019">
              <a:lnSpc>
                <a:spcPct val="100041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state is 236 mm Hg at 50°C, then in a solution consisting of a mole fraction of 0.4 ethylene chloride and 0.6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5364" y="1934182"/>
            <a:ext cx="244795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benzene, the partial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63823" y="1934182"/>
            <a:ext cx="2338832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vapour pressure 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07735" y="1934182"/>
            <a:ext cx="110530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ethylene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4159" y="1934182"/>
            <a:ext cx="107116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chloride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5364" y="2299942"/>
            <a:ext cx="27442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4866" y="2299942"/>
            <a:ext cx="6298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40%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9764" y="2299942"/>
            <a:ext cx="3250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0167" y="2299942"/>
            <a:ext cx="52831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236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3567" y="2299942"/>
            <a:ext cx="616712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3" dirty="0" smtClean="0">
                <a:solidFill>
                  <a:srgbClr val="2F2F2F"/>
                </a:solidFill>
                <a:latin typeface="Times New Roman"/>
                <a:cs typeface="Times New Roman"/>
              </a:rPr>
              <a:t>mm.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4575" y="3029743"/>
            <a:ext cx="1653600" cy="33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i="1" spc="1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000" i="1" spc="1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2400" i="1" spc="11" dirty="0" smtClean="0">
                <a:solidFill>
                  <a:srgbClr val="2F2F2F"/>
                </a:solidFill>
                <a:latin typeface="Times New Roman"/>
                <a:cs typeface="Times New Roman"/>
              </a:rPr>
              <a:t>= P</a:t>
            </a:r>
            <a:r>
              <a:rPr sz="2000" i="1" spc="1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i="1" spc="-27" dirty="0" smtClean="0">
                <a:solidFill>
                  <a:srgbClr val="2F2F2F"/>
                </a:solidFill>
                <a:latin typeface="Arial"/>
                <a:cs typeface="Arial"/>
              </a:rPr>
              <a:t>° </a:t>
            </a:r>
            <a:r>
              <a:rPr sz="2400" i="1" spc="11" dirty="0" smtClean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r>
              <a:rPr sz="2000" i="1" spc="1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4575" y="3397476"/>
            <a:ext cx="489452" cy="106171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6853">
              <a:lnSpc>
                <a:spcPts val="2550"/>
              </a:lnSpc>
            </a:pPr>
            <a:r>
              <a:rPr sz="24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0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ec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0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ec</a:t>
            </a:r>
            <a:endParaRPr sz="2000">
              <a:latin typeface="Times New Roman"/>
              <a:cs typeface="Times New Roman"/>
            </a:endParaRPr>
          </a:p>
          <a:p>
            <a:pPr marL="12700" marR="6853">
              <a:lnSpc>
                <a:spcPct val="95825"/>
              </a:lnSpc>
              <a:spcBef>
                <a:spcPts val="120"/>
              </a:spcBef>
            </a:pPr>
            <a:r>
              <a:rPr sz="24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0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ec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2254" y="3397476"/>
            <a:ext cx="276860" cy="106171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20"/>
              </a:spcBef>
            </a:pPr>
            <a:r>
              <a:rPr sz="24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4449" y="3395757"/>
            <a:ext cx="1247648" cy="69767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45720">
              <a:lnSpc>
                <a:spcPts val="2565"/>
              </a:lnSpc>
            </a:pPr>
            <a:r>
              <a:rPr sz="24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0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ec</a:t>
            </a:r>
            <a:r>
              <a:rPr sz="2400" i="1" spc="-32" dirty="0" smtClean="0">
                <a:solidFill>
                  <a:srgbClr val="2F2F2F"/>
                </a:solidFill>
                <a:latin typeface="Arial"/>
                <a:cs typeface="Arial"/>
              </a:rPr>
              <a:t>° 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r>
              <a:rPr sz="20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ec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236 X 0.4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4449" y="4128996"/>
            <a:ext cx="60452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94.4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64049" y="4128996"/>
            <a:ext cx="510032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62848" y="6438982"/>
            <a:ext cx="395714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38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400" y="381000"/>
            <a:ext cx="7344156" cy="4052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53640" y="4370832"/>
            <a:ext cx="4236720" cy="731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4096" y="4477512"/>
            <a:ext cx="3037332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0" y="4419600"/>
            <a:ext cx="4114800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0" y="4419600"/>
            <a:ext cx="4114800" cy="609600"/>
          </a:xfrm>
          <a:custGeom>
            <a:avLst/>
            <a:gdLst/>
            <a:ahLst/>
            <a:cxnLst/>
            <a:rect l="l" t="t" r="r" b="b"/>
            <a:pathLst>
              <a:path w="4114800" h="609600">
                <a:moveTo>
                  <a:pt x="0" y="101600"/>
                </a:moveTo>
                <a:lnTo>
                  <a:pt x="8941" y="59844"/>
                </a:lnTo>
                <a:lnTo>
                  <a:pt x="33171" y="26482"/>
                </a:lnTo>
                <a:lnTo>
                  <a:pt x="68797" y="5406"/>
                </a:lnTo>
                <a:lnTo>
                  <a:pt x="101600" y="0"/>
                </a:lnTo>
                <a:lnTo>
                  <a:pt x="4013200" y="0"/>
                </a:lnTo>
                <a:lnTo>
                  <a:pt x="4054955" y="8941"/>
                </a:lnTo>
                <a:lnTo>
                  <a:pt x="4088317" y="33171"/>
                </a:lnTo>
                <a:lnTo>
                  <a:pt x="4109393" y="68797"/>
                </a:lnTo>
                <a:lnTo>
                  <a:pt x="4114800" y="101600"/>
                </a:lnTo>
                <a:lnTo>
                  <a:pt x="4114800" y="508000"/>
                </a:lnTo>
                <a:lnTo>
                  <a:pt x="4105858" y="549755"/>
                </a:lnTo>
                <a:lnTo>
                  <a:pt x="4081628" y="583117"/>
                </a:lnTo>
                <a:lnTo>
                  <a:pt x="4046002" y="604193"/>
                </a:lnTo>
                <a:lnTo>
                  <a:pt x="4013200" y="609600"/>
                </a:lnTo>
                <a:lnTo>
                  <a:pt x="101600" y="609600"/>
                </a:lnTo>
                <a:lnTo>
                  <a:pt x="59844" y="600658"/>
                </a:lnTo>
                <a:lnTo>
                  <a:pt x="26482" y="576428"/>
                </a:lnTo>
                <a:lnTo>
                  <a:pt x="5406" y="540802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31896" y="4612215"/>
            <a:ext cx="2721211" cy="25430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1" dirty="0" smtClean="0">
                <a:latin typeface="Times New Roman"/>
                <a:cs typeface="Times New Roman"/>
              </a:rPr>
              <a:t>Escaping tendency decreases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781" y="5263487"/>
            <a:ext cx="7923326" cy="69596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572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The presence of a non-volatile solute means that fewer solvent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spc="0" dirty="0" smtClean="0">
                <a:latin typeface="Times New Roman"/>
                <a:cs typeface="Times New Roman"/>
              </a:rPr>
              <a:t>particles are at the solution’s surface, so less solvent evaporates!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85124" y="6367354"/>
            <a:ext cx="397797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39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736822"/>
            <a:ext cx="228853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564" y="739117"/>
            <a:ext cx="7650696" cy="287114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 marR="57398">
              <a:lnSpc>
                <a:spcPts val="3370"/>
              </a:lnSpc>
            </a:pPr>
            <a:r>
              <a:rPr sz="32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Thus, in an ideal solution, when liquid </a:t>
            </a:r>
            <a:r>
              <a:rPr sz="32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32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32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mix</a:t>
            </a:r>
            <a:r>
              <a:rPr sz="3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3200" spc="-2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with l</a:t>
            </a:r>
            <a:r>
              <a:rPr sz="32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q</a:t>
            </a:r>
            <a:r>
              <a:rPr sz="3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id</a:t>
            </a:r>
            <a:r>
              <a:rPr sz="32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3200" i="1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 a m</a:t>
            </a:r>
            <a:r>
              <a:rPr sz="3200" spc="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3200" spc="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er</a:t>
            </a:r>
            <a:r>
              <a:rPr sz="32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3200" spc="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3200" spc="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3200" spc="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ing</a:t>
            </a:r>
            <a:r>
              <a:rPr sz="3200" spc="-3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on the mole</a:t>
            </a:r>
            <a:r>
              <a:rPr sz="32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fractio</a:t>
            </a:r>
            <a:r>
              <a:rPr sz="3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32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32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3200" i="1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 </a:t>
            </a:r>
            <a:r>
              <a:rPr sz="32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3200" i="1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pre</a:t>
            </a:r>
            <a:r>
              <a:rPr sz="3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ent</a:t>
            </a:r>
            <a:r>
              <a:rPr sz="3200" spc="-2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 </a:t>
            </a:r>
            <a:r>
              <a:rPr sz="32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he fin</a:t>
            </a:r>
            <a:r>
              <a:rPr sz="3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32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</a:t>
            </a:r>
            <a:r>
              <a:rPr sz="3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tion.</a:t>
            </a:r>
            <a:endParaRPr sz="3200">
              <a:latin typeface="Times New Roman"/>
              <a:cs typeface="Times New Roman"/>
            </a:endParaRPr>
          </a:p>
          <a:p>
            <a:pPr marL="12700" marR="57398">
              <a:lnSpc>
                <a:spcPct val="95825"/>
              </a:lnSpc>
              <a:spcBef>
                <a:spcPts val="5"/>
              </a:spcBef>
            </a:pP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This will diminish the escaping tendency of</a:t>
            </a:r>
            <a:endParaRPr sz="3200">
              <a:latin typeface="Times New Roman"/>
              <a:cs typeface="Times New Roman"/>
            </a:endParaRPr>
          </a:p>
          <a:p>
            <a:pPr marL="12700" marR="57398">
              <a:lnSpc>
                <a:spcPct val="95825"/>
              </a:lnSpc>
              <a:spcBef>
                <a:spcPts val="160"/>
              </a:spcBef>
            </a:pPr>
            <a:r>
              <a:rPr sz="32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each constituent, leading to a reduction in the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687923"/>
            <a:ext cx="228853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564" y="3665832"/>
            <a:ext cx="6962774" cy="238335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rate of escape of the molecules of A and B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</a:pP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surface of liquid.</a:t>
            </a:r>
            <a:endParaRPr sz="3200">
              <a:latin typeface="Times New Roman"/>
              <a:cs typeface="Times New Roman"/>
            </a:endParaRPr>
          </a:p>
          <a:p>
            <a:pPr marL="12700" marR="24065">
              <a:lnSpc>
                <a:spcPct val="95825"/>
              </a:lnSpc>
              <a:spcBef>
                <a:spcPts val="160"/>
              </a:spcBef>
            </a:pPr>
            <a:r>
              <a:rPr sz="32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total pressure is the sum of the partial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160"/>
              </a:spcBef>
            </a:pPr>
            <a:r>
              <a:rPr sz="3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pressures of all the constituents.</a:t>
            </a:r>
            <a:endParaRPr sz="3200">
              <a:latin typeface="Times New Roman"/>
              <a:cs typeface="Times New Roman"/>
            </a:endParaRPr>
          </a:p>
          <a:p>
            <a:pPr marL="2438692" marR="2373591" algn="ctr">
              <a:lnSpc>
                <a:spcPct val="95825"/>
              </a:lnSpc>
              <a:spcBef>
                <a:spcPts val="160"/>
              </a:spcBef>
            </a:pPr>
            <a:r>
              <a:rPr sz="3200" i="1" spc="1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 = P</a:t>
            </a:r>
            <a:r>
              <a:rPr sz="2400" i="1" spc="1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3200" i="1" spc="10" dirty="0" smtClean="0">
                <a:solidFill>
                  <a:srgbClr val="2F2F2F"/>
                </a:solidFill>
                <a:latin typeface="Times New Roman"/>
                <a:cs typeface="Times New Roman"/>
              </a:rPr>
              <a:t>+ P</a:t>
            </a:r>
            <a:r>
              <a:rPr sz="2400" i="1" spc="1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8630" y="3665832"/>
            <a:ext cx="877465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from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638650"/>
            <a:ext cx="229006" cy="432612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71992" y="6362782"/>
            <a:ext cx="386784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40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609600"/>
            <a:ext cx="8036052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8194" y="3958010"/>
            <a:ext cx="7259442" cy="2186865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2146935" marR="52573">
              <a:lnSpc>
                <a:spcPts val="1939"/>
              </a:lnSpc>
            </a:pPr>
            <a:r>
              <a:rPr sz="1800" spc="0" dirty="0" smtClean="0">
                <a:latin typeface="Arial"/>
                <a:cs typeface="Arial"/>
              </a:rPr>
              <a:t>Super saturated solution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53"/>
              </a:spcBef>
            </a:pPr>
            <a:r>
              <a:rPr sz="2400" dirty="0" smtClean="0">
                <a:latin typeface="Wingdings"/>
                <a:cs typeface="Wingdings"/>
              </a:rPr>
              <a:t></a:t>
            </a:r>
            <a:r>
              <a:rPr sz="2400" spc="1" dirty="0" smtClean="0">
                <a:latin typeface="Arial"/>
                <a:cs typeface="Arial"/>
              </a:rPr>
              <a:t>Solvent holds </a:t>
            </a:r>
            <a:r>
              <a:rPr sz="2400" i="1" spc="1" dirty="0" smtClean="0">
                <a:latin typeface="Arial"/>
                <a:cs typeface="Arial"/>
              </a:rPr>
              <a:t>more </a:t>
            </a:r>
            <a:r>
              <a:rPr sz="2400" spc="1" dirty="0" smtClean="0">
                <a:latin typeface="Arial"/>
                <a:cs typeface="Arial"/>
              </a:rPr>
              <a:t>solute than is normally possible</a:t>
            </a:r>
            <a:endParaRPr sz="2400">
              <a:latin typeface="Arial"/>
              <a:cs typeface="Arial"/>
            </a:endParaRPr>
          </a:p>
          <a:p>
            <a:pPr marL="12700" marR="52573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Arial"/>
                <a:cs typeface="Arial"/>
              </a:rPr>
              <a:t>at that temperature.</a:t>
            </a:r>
            <a:endParaRPr sz="2400">
              <a:latin typeface="Arial"/>
              <a:cs typeface="Arial"/>
            </a:endParaRPr>
          </a:p>
          <a:p>
            <a:pPr marL="12700" marR="476986">
              <a:lnSpc>
                <a:spcPct val="99945"/>
              </a:lnSpc>
              <a:spcBef>
                <a:spcPts val="120"/>
              </a:spcBef>
            </a:pPr>
            <a:r>
              <a:rPr sz="2400" dirty="0" smtClean="0">
                <a:latin typeface="Wingdings"/>
                <a:cs typeface="Wingdings"/>
              </a:rPr>
              <a:t></a:t>
            </a:r>
            <a:r>
              <a:rPr sz="2400" spc="0" dirty="0" smtClean="0">
                <a:latin typeface="Arial"/>
                <a:cs typeface="Arial"/>
              </a:rPr>
              <a:t>These solutions are unstable; crystallization can often be stimulated by adding a “seed crystal” or scratching the side of the flask.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35060" y="6438982"/>
            <a:ext cx="223371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4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" y="57910"/>
            <a:ext cx="9130284" cy="6800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625332" y="6362782"/>
            <a:ext cx="327265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50" dirty="0" smtClean="0">
                <a:solidFill>
                  <a:srgbClr val="252525"/>
                </a:solidFill>
                <a:latin typeface="Impact"/>
                <a:cs typeface="Impact"/>
              </a:rPr>
              <a:t>41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0" y="1066800"/>
            <a:ext cx="40386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5652" y="5394960"/>
            <a:ext cx="751332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26664" y="5323332"/>
            <a:ext cx="748284" cy="1010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4688" y="5811012"/>
            <a:ext cx="1431036" cy="11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35074" y="5830062"/>
            <a:ext cx="1333500" cy="0"/>
          </a:xfrm>
          <a:custGeom>
            <a:avLst/>
            <a:gdLst/>
            <a:ahLst/>
            <a:cxnLst/>
            <a:rect l="l" t="t" r="r" b="b"/>
            <a:pathLst>
              <a:path w="1333500">
                <a:moveTo>
                  <a:pt x="0" y="0"/>
                </a:moveTo>
                <a:lnTo>
                  <a:pt x="1333500" y="0"/>
                </a:lnTo>
              </a:path>
            </a:pathLst>
          </a:custGeom>
          <a:ln w="35052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03976" y="5772912"/>
            <a:ext cx="1088135" cy="114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4362" y="5791962"/>
            <a:ext cx="990599" cy="0"/>
          </a:xfrm>
          <a:custGeom>
            <a:avLst/>
            <a:gdLst/>
            <a:ahLst/>
            <a:cxnLst/>
            <a:rect l="l" t="t" r="r" b="b"/>
            <a:pathLst>
              <a:path w="990599">
                <a:moveTo>
                  <a:pt x="0" y="0"/>
                </a:moveTo>
                <a:lnTo>
                  <a:pt x="990599" y="0"/>
                </a:lnTo>
              </a:path>
            </a:pathLst>
          </a:custGeom>
          <a:ln w="35052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5128" y="5323332"/>
            <a:ext cx="752855" cy="10104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34961" y="5410962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0" y="127000"/>
                </a:moveTo>
                <a:lnTo>
                  <a:pt x="17" y="637110"/>
                </a:lnTo>
                <a:lnTo>
                  <a:pt x="7946" y="679307"/>
                </a:lnTo>
                <a:lnTo>
                  <a:pt x="28617" y="715304"/>
                </a:lnTo>
                <a:lnTo>
                  <a:pt x="59527" y="742603"/>
                </a:lnTo>
                <a:lnTo>
                  <a:pt x="98173" y="758711"/>
                </a:lnTo>
                <a:lnTo>
                  <a:pt x="127000" y="762000"/>
                </a:lnTo>
                <a:lnTo>
                  <a:pt x="865709" y="761982"/>
                </a:lnTo>
                <a:lnTo>
                  <a:pt x="907892" y="754057"/>
                </a:lnTo>
                <a:lnTo>
                  <a:pt x="943888" y="733394"/>
                </a:lnTo>
                <a:lnTo>
                  <a:pt x="971194" y="702489"/>
                </a:lnTo>
                <a:lnTo>
                  <a:pt x="987309" y="663838"/>
                </a:lnTo>
                <a:lnTo>
                  <a:pt x="990600" y="635000"/>
                </a:lnTo>
                <a:lnTo>
                  <a:pt x="990582" y="124890"/>
                </a:lnTo>
                <a:lnTo>
                  <a:pt x="982653" y="82707"/>
                </a:lnTo>
                <a:lnTo>
                  <a:pt x="961982" y="46711"/>
                </a:lnTo>
                <a:lnTo>
                  <a:pt x="931072" y="19405"/>
                </a:lnTo>
                <a:lnTo>
                  <a:pt x="892426" y="3290"/>
                </a:lnTo>
                <a:lnTo>
                  <a:pt x="863600" y="0"/>
                </a:lnTo>
                <a:lnTo>
                  <a:pt x="124890" y="17"/>
                </a:lnTo>
                <a:lnTo>
                  <a:pt x="82707" y="7946"/>
                </a:lnTo>
                <a:lnTo>
                  <a:pt x="46711" y="28617"/>
                </a:lnTo>
                <a:lnTo>
                  <a:pt x="19405" y="59527"/>
                </a:lnTo>
                <a:lnTo>
                  <a:pt x="3290" y="98173"/>
                </a:lnTo>
                <a:lnTo>
                  <a:pt x="0" y="1270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34961" y="5410962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127000" y="0"/>
                </a:lnTo>
                <a:lnTo>
                  <a:pt x="863600" y="0"/>
                </a:lnTo>
                <a:lnTo>
                  <a:pt x="906013" y="7263"/>
                </a:lnTo>
                <a:lnTo>
                  <a:pt x="942359" y="27387"/>
                </a:lnTo>
                <a:lnTo>
                  <a:pt x="970133" y="57868"/>
                </a:lnTo>
                <a:lnTo>
                  <a:pt x="986835" y="96204"/>
                </a:lnTo>
                <a:lnTo>
                  <a:pt x="990600" y="127000"/>
                </a:lnTo>
                <a:lnTo>
                  <a:pt x="990600" y="635000"/>
                </a:lnTo>
                <a:lnTo>
                  <a:pt x="983336" y="677428"/>
                </a:lnTo>
                <a:lnTo>
                  <a:pt x="963212" y="713775"/>
                </a:lnTo>
                <a:lnTo>
                  <a:pt x="932731" y="741543"/>
                </a:lnTo>
                <a:lnTo>
                  <a:pt x="894395" y="758237"/>
                </a:lnTo>
                <a:lnTo>
                  <a:pt x="863600" y="762000"/>
                </a:lnTo>
                <a:lnTo>
                  <a:pt x="127000" y="762000"/>
                </a:lnTo>
                <a:lnTo>
                  <a:pt x="84586" y="754740"/>
                </a:lnTo>
                <a:lnTo>
                  <a:pt x="48240" y="734624"/>
                </a:lnTo>
                <a:lnTo>
                  <a:pt x="20466" y="704148"/>
                </a:lnTo>
                <a:lnTo>
                  <a:pt x="3764" y="665807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15155" y="5393436"/>
            <a:ext cx="790955" cy="493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63162" y="5410962"/>
            <a:ext cx="685800" cy="381000"/>
          </a:xfrm>
          <a:custGeom>
            <a:avLst/>
            <a:gdLst/>
            <a:ahLst/>
            <a:cxnLst/>
            <a:rect l="l" t="t" r="r" b="b"/>
            <a:pathLst>
              <a:path w="685800" h="381000">
                <a:moveTo>
                  <a:pt x="0" y="0"/>
                </a:moveTo>
                <a:lnTo>
                  <a:pt x="685800" y="38100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82212" y="5775960"/>
            <a:ext cx="716279" cy="568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39362" y="5791962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609600" y="0"/>
                </a:moveTo>
                <a:lnTo>
                  <a:pt x="0" y="45720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59452" y="2122932"/>
            <a:ext cx="3511296" cy="1539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1852" y="3794760"/>
            <a:ext cx="749808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02864" y="3723131"/>
            <a:ext cx="748284" cy="1010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0888" y="4210812"/>
            <a:ext cx="1431036" cy="11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11274" y="4229862"/>
            <a:ext cx="1333500" cy="0"/>
          </a:xfrm>
          <a:custGeom>
            <a:avLst/>
            <a:gdLst/>
            <a:ahLst/>
            <a:cxnLst/>
            <a:rect l="l" t="t" r="r" b="b"/>
            <a:pathLst>
              <a:path w="1333500">
                <a:moveTo>
                  <a:pt x="0" y="0"/>
                </a:moveTo>
                <a:lnTo>
                  <a:pt x="1333500" y="0"/>
                </a:lnTo>
              </a:path>
            </a:pathLst>
          </a:custGeom>
          <a:ln w="35052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0176" y="4172712"/>
            <a:ext cx="1088135" cy="114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20562" y="4191762"/>
            <a:ext cx="990599" cy="0"/>
          </a:xfrm>
          <a:custGeom>
            <a:avLst/>
            <a:gdLst/>
            <a:ahLst/>
            <a:cxnLst/>
            <a:rect l="l" t="t" r="r" b="b"/>
            <a:pathLst>
              <a:path w="990599">
                <a:moveTo>
                  <a:pt x="0" y="0"/>
                </a:moveTo>
                <a:lnTo>
                  <a:pt x="990599" y="0"/>
                </a:lnTo>
              </a:path>
            </a:pathLst>
          </a:custGeom>
          <a:ln w="35052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91328" y="3723131"/>
            <a:ext cx="752855" cy="1011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11161" y="3810762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0" y="127000"/>
                </a:moveTo>
                <a:lnTo>
                  <a:pt x="17" y="637109"/>
                </a:lnTo>
                <a:lnTo>
                  <a:pt x="7946" y="679292"/>
                </a:lnTo>
                <a:lnTo>
                  <a:pt x="28617" y="715288"/>
                </a:lnTo>
                <a:lnTo>
                  <a:pt x="59527" y="742594"/>
                </a:lnTo>
                <a:lnTo>
                  <a:pt x="98173" y="758709"/>
                </a:lnTo>
                <a:lnTo>
                  <a:pt x="127000" y="762000"/>
                </a:lnTo>
                <a:lnTo>
                  <a:pt x="865709" y="761982"/>
                </a:lnTo>
                <a:lnTo>
                  <a:pt x="907892" y="754053"/>
                </a:lnTo>
                <a:lnTo>
                  <a:pt x="943888" y="733382"/>
                </a:lnTo>
                <a:lnTo>
                  <a:pt x="971194" y="702472"/>
                </a:lnTo>
                <a:lnTo>
                  <a:pt x="987309" y="663826"/>
                </a:lnTo>
                <a:lnTo>
                  <a:pt x="990600" y="635000"/>
                </a:lnTo>
                <a:lnTo>
                  <a:pt x="990582" y="124890"/>
                </a:lnTo>
                <a:lnTo>
                  <a:pt x="982653" y="82707"/>
                </a:lnTo>
                <a:lnTo>
                  <a:pt x="961982" y="46711"/>
                </a:lnTo>
                <a:lnTo>
                  <a:pt x="931072" y="19405"/>
                </a:lnTo>
                <a:lnTo>
                  <a:pt x="892426" y="3290"/>
                </a:lnTo>
                <a:lnTo>
                  <a:pt x="863600" y="0"/>
                </a:lnTo>
                <a:lnTo>
                  <a:pt x="124890" y="17"/>
                </a:lnTo>
                <a:lnTo>
                  <a:pt x="82707" y="7946"/>
                </a:lnTo>
                <a:lnTo>
                  <a:pt x="46711" y="28617"/>
                </a:lnTo>
                <a:lnTo>
                  <a:pt x="19405" y="59527"/>
                </a:lnTo>
                <a:lnTo>
                  <a:pt x="3290" y="98173"/>
                </a:lnTo>
                <a:lnTo>
                  <a:pt x="0" y="1270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11161" y="3810762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127000" y="0"/>
                </a:lnTo>
                <a:lnTo>
                  <a:pt x="863600" y="0"/>
                </a:lnTo>
                <a:lnTo>
                  <a:pt x="906013" y="7263"/>
                </a:lnTo>
                <a:lnTo>
                  <a:pt x="942359" y="27387"/>
                </a:lnTo>
                <a:lnTo>
                  <a:pt x="970133" y="57868"/>
                </a:lnTo>
                <a:lnTo>
                  <a:pt x="986835" y="96204"/>
                </a:lnTo>
                <a:lnTo>
                  <a:pt x="990600" y="127000"/>
                </a:lnTo>
                <a:lnTo>
                  <a:pt x="990600" y="635000"/>
                </a:lnTo>
                <a:lnTo>
                  <a:pt x="983336" y="677413"/>
                </a:lnTo>
                <a:lnTo>
                  <a:pt x="963212" y="713759"/>
                </a:lnTo>
                <a:lnTo>
                  <a:pt x="932731" y="741533"/>
                </a:lnTo>
                <a:lnTo>
                  <a:pt x="894395" y="758235"/>
                </a:lnTo>
                <a:lnTo>
                  <a:pt x="863600" y="762000"/>
                </a:lnTo>
                <a:lnTo>
                  <a:pt x="127000" y="762000"/>
                </a:lnTo>
                <a:lnTo>
                  <a:pt x="84586" y="754736"/>
                </a:lnTo>
                <a:lnTo>
                  <a:pt x="48240" y="734612"/>
                </a:lnTo>
                <a:lnTo>
                  <a:pt x="20466" y="704131"/>
                </a:lnTo>
                <a:lnTo>
                  <a:pt x="3764" y="665795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87012" y="3794760"/>
            <a:ext cx="716279" cy="568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44162" y="3810762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609600" y="0"/>
                </a:moveTo>
                <a:lnTo>
                  <a:pt x="0" y="45720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99204" y="4248912"/>
            <a:ext cx="864108" cy="342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44162" y="4267962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0"/>
                </a:moveTo>
                <a:lnTo>
                  <a:pt x="762000" y="22860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34200" y="0"/>
            <a:ext cx="2209800" cy="2209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586717"/>
            <a:ext cx="833519" cy="43230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2" dirty="0" smtClean="0">
                <a:solidFill>
                  <a:srgbClr val="2C2C2C"/>
                </a:solidFill>
                <a:latin typeface="Times New Roman"/>
                <a:cs typeface="Times New Roman"/>
              </a:rPr>
              <a:t>Real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3122" y="586717"/>
            <a:ext cx="1624955" cy="43230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solidFill>
                  <a:srgbClr val="2C2C2C"/>
                </a:solidFill>
                <a:latin typeface="Times New Roman"/>
                <a:cs typeface="Times New Roman"/>
              </a:rPr>
              <a:t>Solutions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3098" y="2528542"/>
            <a:ext cx="2086457" cy="69595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algn="ctr">
              <a:lnSpc>
                <a:spcPts val="2550"/>
              </a:lnSpc>
            </a:pP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Do not adhere to</a:t>
            </a:r>
            <a:endParaRPr sz="2400">
              <a:latin typeface="Times New Roman"/>
              <a:cs typeface="Times New Roman"/>
            </a:endParaRPr>
          </a:p>
          <a:p>
            <a:pPr marL="231647" marR="252679" algn="ctr">
              <a:lnSpc>
                <a:spcPct val="95825"/>
              </a:lnSpc>
            </a:pPr>
            <a:r>
              <a:rPr sz="24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Raoult’s law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2782" y="3804975"/>
            <a:ext cx="1009751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3" dirty="0" smtClean="0">
                <a:latin typeface="Arial"/>
                <a:cs typeface="Arial"/>
              </a:rPr>
              <a:t>Adhesion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5005" y="3957375"/>
            <a:ext cx="1021867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3" dirty="0" smtClean="0">
                <a:latin typeface="Arial"/>
                <a:cs typeface="Arial"/>
              </a:rPr>
              <a:t>Cohesion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3058" y="4641888"/>
            <a:ext cx="1157274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303A44"/>
                </a:solidFill>
                <a:latin typeface="Arial"/>
                <a:cs typeface="Arial"/>
              </a:rPr>
              <a:t>OR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6582" y="5405505"/>
            <a:ext cx="1009751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3" dirty="0" smtClean="0">
                <a:latin typeface="Arial"/>
                <a:cs typeface="Arial"/>
              </a:rPr>
              <a:t>Adhesion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8805" y="5557905"/>
            <a:ext cx="1021867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3" dirty="0" smtClean="0">
                <a:latin typeface="Arial"/>
                <a:cs typeface="Arial"/>
              </a:rPr>
              <a:t>Cohesion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82660" y="6369541"/>
            <a:ext cx="376412" cy="330504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42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9804" y="2517648"/>
            <a:ext cx="2602992" cy="2273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0828" y="3325368"/>
            <a:ext cx="2828544" cy="734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938596"/>
            <a:ext cx="3217524" cy="532892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-2" dirty="0" smtClean="0">
                <a:solidFill>
                  <a:srgbClr val="2C2C2C"/>
                </a:solidFill>
                <a:latin typeface="Times New Roman"/>
                <a:cs typeface="Times New Roman"/>
              </a:rPr>
              <a:t>Deviation from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0843" y="938596"/>
            <a:ext cx="1797054" cy="532892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-24" dirty="0" smtClean="0">
                <a:solidFill>
                  <a:srgbClr val="2C2C2C"/>
                </a:solidFill>
                <a:latin typeface="Times New Roman"/>
                <a:cs typeface="Times New Roman"/>
              </a:rPr>
              <a:t>Raoult’s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3247" y="938596"/>
            <a:ext cx="1001814" cy="532892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-3" dirty="0" smtClean="0">
                <a:solidFill>
                  <a:srgbClr val="2C2C2C"/>
                </a:solidFill>
                <a:latin typeface="Times New Roman"/>
                <a:cs typeface="Times New Roman"/>
              </a:rPr>
              <a:t>Law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9097" y="3507560"/>
            <a:ext cx="1756587" cy="25399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Positive Deviation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4609" y="3545660"/>
            <a:ext cx="1794306" cy="25399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Negative deviation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73516" y="6362782"/>
            <a:ext cx="384998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43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9452" y="1813560"/>
            <a:ext cx="749808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50464" y="1741931"/>
            <a:ext cx="748284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8488" y="2229612"/>
            <a:ext cx="143103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58874" y="2248662"/>
            <a:ext cx="1333500" cy="0"/>
          </a:xfrm>
          <a:custGeom>
            <a:avLst/>
            <a:gdLst/>
            <a:ahLst/>
            <a:cxnLst/>
            <a:rect l="l" t="t" r="r" b="b"/>
            <a:pathLst>
              <a:path w="1333500">
                <a:moveTo>
                  <a:pt x="0" y="0"/>
                </a:moveTo>
                <a:lnTo>
                  <a:pt x="1333500" y="0"/>
                </a:lnTo>
              </a:path>
            </a:pathLst>
          </a:custGeom>
          <a:ln w="35052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27776" y="2191512"/>
            <a:ext cx="1088135" cy="11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68162" y="2210562"/>
            <a:ext cx="990599" cy="0"/>
          </a:xfrm>
          <a:custGeom>
            <a:avLst/>
            <a:gdLst/>
            <a:ahLst/>
            <a:cxnLst/>
            <a:rect l="l" t="t" r="r" b="b"/>
            <a:pathLst>
              <a:path w="990599">
                <a:moveTo>
                  <a:pt x="0" y="0"/>
                </a:moveTo>
                <a:lnTo>
                  <a:pt x="990599" y="0"/>
                </a:lnTo>
              </a:path>
            </a:pathLst>
          </a:custGeom>
          <a:ln w="35052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38928" y="1741931"/>
            <a:ext cx="752855" cy="1011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58761" y="1829562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0" y="127000"/>
                </a:moveTo>
                <a:lnTo>
                  <a:pt x="17" y="637109"/>
                </a:lnTo>
                <a:lnTo>
                  <a:pt x="7946" y="679292"/>
                </a:lnTo>
                <a:lnTo>
                  <a:pt x="28617" y="715288"/>
                </a:lnTo>
                <a:lnTo>
                  <a:pt x="59527" y="742594"/>
                </a:lnTo>
                <a:lnTo>
                  <a:pt x="98173" y="758709"/>
                </a:lnTo>
                <a:lnTo>
                  <a:pt x="127000" y="762000"/>
                </a:lnTo>
                <a:lnTo>
                  <a:pt x="865709" y="761982"/>
                </a:lnTo>
                <a:lnTo>
                  <a:pt x="907892" y="754053"/>
                </a:lnTo>
                <a:lnTo>
                  <a:pt x="943888" y="733382"/>
                </a:lnTo>
                <a:lnTo>
                  <a:pt x="971194" y="702472"/>
                </a:lnTo>
                <a:lnTo>
                  <a:pt x="987309" y="663826"/>
                </a:lnTo>
                <a:lnTo>
                  <a:pt x="990600" y="635000"/>
                </a:lnTo>
                <a:lnTo>
                  <a:pt x="990582" y="124890"/>
                </a:lnTo>
                <a:lnTo>
                  <a:pt x="982653" y="82707"/>
                </a:lnTo>
                <a:lnTo>
                  <a:pt x="961982" y="46711"/>
                </a:lnTo>
                <a:lnTo>
                  <a:pt x="931072" y="19405"/>
                </a:lnTo>
                <a:lnTo>
                  <a:pt x="892426" y="3290"/>
                </a:lnTo>
                <a:lnTo>
                  <a:pt x="863600" y="0"/>
                </a:lnTo>
                <a:lnTo>
                  <a:pt x="124890" y="17"/>
                </a:lnTo>
                <a:lnTo>
                  <a:pt x="82707" y="7946"/>
                </a:lnTo>
                <a:lnTo>
                  <a:pt x="46711" y="28617"/>
                </a:lnTo>
                <a:lnTo>
                  <a:pt x="19405" y="59527"/>
                </a:lnTo>
                <a:lnTo>
                  <a:pt x="3290" y="98173"/>
                </a:lnTo>
                <a:lnTo>
                  <a:pt x="0" y="1270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58761" y="1829562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127000" y="0"/>
                </a:lnTo>
                <a:lnTo>
                  <a:pt x="863600" y="0"/>
                </a:lnTo>
                <a:lnTo>
                  <a:pt x="906013" y="7263"/>
                </a:lnTo>
                <a:lnTo>
                  <a:pt x="942359" y="27387"/>
                </a:lnTo>
                <a:lnTo>
                  <a:pt x="970133" y="57868"/>
                </a:lnTo>
                <a:lnTo>
                  <a:pt x="986835" y="96204"/>
                </a:lnTo>
                <a:lnTo>
                  <a:pt x="990600" y="127000"/>
                </a:lnTo>
                <a:lnTo>
                  <a:pt x="990600" y="635000"/>
                </a:lnTo>
                <a:lnTo>
                  <a:pt x="983336" y="677413"/>
                </a:lnTo>
                <a:lnTo>
                  <a:pt x="963212" y="713759"/>
                </a:lnTo>
                <a:lnTo>
                  <a:pt x="932731" y="741533"/>
                </a:lnTo>
                <a:lnTo>
                  <a:pt x="894395" y="758235"/>
                </a:lnTo>
                <a:lnTo>
                  <a:pt x="863600" y="762000"/>
                </a:lnTo>
                <a:lnTo>
                  <a:pt x="127000" y="762000"/>
                </a:lnTo>
                <a:lnTo>
                  <a:pt x="84586" y="754736"/>
                </a:lnTo>
                <a:lnTo>
                  <a:pt x="48240" y="734612"/>
                </a:lnTo>
                <a:lnTo>
                  <a:pt x="20466" y="704131"/>
                </a:lnTo>
                <a:lnTo>
                  <a:pt x="3764" y="665795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34612" y="1888236"/>
            <a:ext cx="790956" cy="493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91762" y="1905762"/>
            <a:ext cx="685800" cy="381000"/>
          </a:xfrm>
          <a:custGeom>
            <a:avLst/>
            <a:gdLst/>
            <a:ahLst/>
            <a:cxnLst/>
            <a:rect l="l" t="t" r="r" b="b"/>
            <a:pathLst>
              <a:path w="685800" h="381000">
                <a:moveTo>
                  <a:pt x="685800" y="0"/>
                </a:moveTo>
                <a:lnTo>
                  <a:pt x="0" y="38100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8328" y="2267712"/>
            <a:ext cx="862584" cy="266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1762" y="2286762"/>
            <a:ext cx="762000" cy="152400"/>
          </a:xfrm>
          <a:custGeom>
            <a:avLst/>
            <a:gdLst/>
            <a:ahLst/>
            <a:cxnLst/>
            <a:rect l="l" t="t" r="r" b="b"/>
            <a:pathLst>
              <a:path w="762000" h="152400">
                <a:moveTo>
                  <a:pt x="0" y="0"/>
                </a:moveTo>
                <a:lnTo>
                  <a:pt x="762000" y="15240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8962" y="2896362"/>
            <a:ext cx="4038600" cy="3657600"/>
          </a:xfrm>
          <a:custGeom>
            <a:avLst/>
            <a:gdLst/>
            <a:ahLst/>
            <a:cxnLst/>
            <a:rect l="l" t="t" r="r" b="b"/>
            <a:pathLst>
              <a:path w="4038600" h="3657599">
                <a:moveTo>
                  <a:pt x="0" y="609600"/>
                </a:moveTo>
                <a:lnTo>
                  <a:pt x="0" y="3048000"/>
                </a:lnTo>
                <a:lnTo>
                  <a:pt x="6694" y="3097997"/>
                </a:lnTo>
                <a:lnTo>
                  <a:pt x="26430" y="3146881"/>
                </a:lnTo>
                <a:lnTo>
                  <a:pt x="58688" y="3194495"/>
                </a:lnTo>
                <a:lnTo>
                  <a:pt x="102949" y="3240682"/>
                </a:lnTo>
                <a:lnTo>
                  <a:pt x="158692" y="3285285"/>
                </a:lnTo>
                <a:lnTo>
                  <a:pt x="225398" y="3328148"/>
                </a:lnTo>
                <a:lnTo>
                  <a:pt x="302547" y="3369113"/>
                </a:lnTo>
                <a:lnTo>
                  <a:pt x="389619" y="3408023"/>
                </a:lnTo>
                <a:lnTo>
                  <a:pt x="486095" y="3444722"/>
                </a:lnTo>
                <a:lnTo>
                  <a:pt x="591454" y="3479053"/>
                </a:lnTo>
                <a:lnTo>
                  <a:pt x="705178" y="3510859"/>
                </a:lnTo>
                <a:lnTo>
                  <a:pt x="826745" y="3539983"/>
                </a:lnTo>
                <a:lnTo>
                  <a:pt x="955637" y="3566268"/>
                </a:lnTo>
                <a:lnTo>
                  <a:pt x="1091333" y="3589558"/>
                </a:lnTo>
                <a:lnTo>
                  <a:pt x="1233314" y="3609695"/>
                </a:lnTo>
                <a:lnTo>
                  <a:pt x="1381060" y="3626522"/>
                </a:lnTo>
                <a:lnTo>
                  <a:pt x="1534052" y="3639883"/>
                </a:lnTo>
                <a:lnTo>
                  <a:pt x="1691769" y="3649621"/>
                </a:lnTo>
                <a:lnTo>
                  <a:pt x="1853691" y="3655579"/>
                </a:lnTo>
                <a:lnTo>
                  <a:pt x="2019300" y="3657600"/>
                </a:lnTo>
                <a:lnTo>
                  <a:pt x="2184908" y="3655579"/>
                </a:lnTo>
                <a:lnTo>
                  <a:pt x="2346830" y="3649621"/>
                </a:lnTo>
                <a:lnTo>
                  <a:pt x="2504547" y="3639883"/>
                </a:lnTo>
                <a:lnTo>
                  <a:pt x="2657539" y="3626522"/>
                </a:lnTo>
                <a:lnTo>
                  <a:pt x="2805285" y="3609695"/>
                </a:lnTo>
                <a:lnTo>
                  <a:pt x="2947266" y="3589558"/>
                </a:lnTo>
                <a:lnTo>
                  <a:pt x="3082962" y="3566268"/>
                </a:lnTo>
                <a:lnTo>
                  <a:pt x="3211854" y="3539983"/>
                </a:lnTo>
                <a:lnTo>
                  <a:pt x="3333421" y="3510859"/>
                </a:lnTo>
                <a:lnTo>
                  <a:pt x="3447145" y="3479053"/>
                </a:lnTo>
                <a:lnTo>
                  <a:pt x="3552504" y="3444722"/>
                </a:lnTo>
                <a:lnTo>
                  <a:pt x="3648980" y="3408023"/>
                </a:lnTo>
                <a:lnTo>
                  <a:pt x="3736052" y="3369113"/>
                </a:lnTo>
                <a:lnTo>
                  <a:pt x="3813201" y="3328148"/>
                </a:lnTo>
                <a:lnTo>
                  <a:pt x="3879907" y="3285285"/>
                </a:lnTo>
                <a:lnTo>
                  <a:pt x="3935650" y="3240682"/>
                </a:lnTo>
                <a:lnTo>
                  <a:pt x="3979911" y="3194495"/>
                </a:lnTo>
                <a:lnTo>
                  <a:pt x="4012169" y="3146881"/>
                </a:lnTo>
                <a:lnTo>
                  <a:pt x="4031905" y="3097997"/>
                </a:lnTo>
                <a:lnTo>
                  <a:pt x="4038600" y="3048000"/>
                </a:lnTo>
                <a:lnTo>
                  <a:pt x="4038600" y="609600"/>
                </a:lnTo>
                <a:lnTo>
                  <a:pt x="4031905" y="559602"/>
                </a:lnTo>
                <a:lnTo>
                  <a:pt x="4012169" y="510718"/>
                </a:lnTo>
                <a:lnTo>
                  <a:pt x="3979911" y="463104"/>
                </a:lnTo>
                <a:lnTo>
                  <a:pt x="3935650" y="416917"/>
                </a:lnTo>
                <a:lnTo>
                  <a:pt x="3879907" y="372314"/>
                </a:lnTo>
                <a:lnTo>
                  <a:pt x="3813201" y="329451"/>
                </a:lnTo>
                <a:lnTo>
                  <a:pt x="3736052" y="288486"/>
                </a:lnTo>
                <a:lnTo>
                  <a:pt x="3648980" y="249576"/>
                </a:lnTo>
                <a:lnTo>
                  <a:pt x="3552504" y="212877"/>
                </a:lnTo>
                <a:lnTo>
                  <a:pt x="3447145" y="178546"/>
                </a:lnTo>
                <a:lnTo>
                  <a:pt x="3333421" y="146740"/>
                </a:lnTo>
                <a:lnTo>
                  <a:pt x="3211854" y="117616"/>
                </a:lnTo>
                <a:lnTo>
                  <a:pt x="3082962" y="91331"/>
                </a:lnTo>
                <a:lnTo>
                  <a:pt x="2947266" y="68041"/>
                </a:lnTo>
                <a:lnTo>
                  <a:pt x="2805285" y="47904"/>
                </a:lnTo>
                <a:lnTo>
                  <a:pt x="2657539" y="31077"/>
                </a:lnTo>
                <a:lnTo>
                  <a:pt x="2504547" y="17716"/>
                </a:lnTo>
                <a:lnTo>
                  <a:pt x="2346830" y="7978"/>
                </a:lnTo>
                <a:lnTo>
                  <a:pt x="2184908" y="2020"/>
                </a:lnTo>
                <a:lnTo>
                  <a:pt x="2019300" y="0"/>
                </a:lnTo>
                <a:lnTo>
                  <a:pt x="1853691" y="2020"/>
                </a:lnTo>
                <a:lnTo>
                  <a:pt x="1691769" y="7978"/>
                </a:lnTo>
                <a:lnTo>
                  <a:pt x="1534052" y="17716"/>
                </a:lnTo>
                <a:lnTo>
                  <a:pt x="1381060" y="31077"/>
                </a:lnTo>
                <a:lnTo>
                  <a:pt x="1233314" y="47904"/>
                </a:lnTo>
                <a:lnTo>
                  <a:pt x="1091333" y="68041"/>
                </a:lnTo>
                <a:lnTo>
                  <a:pt x="955637" y="91331"/>
                </a:lnTo>
                <a:lnTo>
                  <a:pt x="826745" y="117616"/>
                </a:lnTo>
                <a:lnTo>
                  <a:pt x="705178" y="146740"/>
                </a:lnTo>
                <a:lnTo>
                  <a:pt x="591454" y="178546"/>
                </a:lnTo>
                <a:lnTo>
                  <a:pt x="486095" y="212877"/>
                </a:lnTo>
                <a:lnTo>
                  <a:pt x="389619" y="249576"/>
                </a:lnTo>
                <a:lnTo>
                  <a:pt x="302547" y="288486"/>
                </a:lnTo>
                <a:lnTo>
                  <a:pt x="225398" y="329451"/>
                </a:lnTo>
                <a:lnTo>
                  <a:pt x="158692" y="372314"/>
                </a:lnTo>
                <a:lnTo>
                  <a:pt x="102949" y="416917"/>
                </a:lnTo>
                <a:lnTo>
                  <a:pt x="58688" y="463104"/>
                </a:lnTo>
                <a:lnTo>
                  <a:pt x="26430" y="510718"/>
                </a:lnTo>
                <a:lnTo>
                  <a:pt x="6694" y="559602"/>
                </a:lnTo>
                <a:lnTo>
                  <a:pt x="0" y="609600"/>
                </a:lnTo>
                <a:close/>
              </a:path>
            </a:pathLst>
          </a:custGeom>
          <a:solidFill>
            <a:srgbClr val="AC0000">
              <a:alpha val="18824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8962" y="3505962"/>
            <a:ext cx="4038600" cy="609600"/>
          </a:xfrm>
          <a:custGeom>
            <a:avLst/>
            <a:gdLst/>
            <a:ahLst/>
            <a:cxnLst/>
            <a:rect l="l" t="t" r="r" b="b"/>
            <a:pathLst>
              <a:path w="4038600" h="609600">
                <a:moveTo>
                  <a:pt x="4038600" y="0"/>
                </a:moveTo>
                <a:lnTo>
                  <a:pt x="4031905" y="49997"/>
                </a:lnTo>
                <a:lnTo>
                  <a:pt x="4012169" y="98881"/>
                </a:lnTo>
                <a:lnTo>
                  <a:pt x="3979911" y="146495"/>
                </a:lnTo>
                <a:lnTo>
                  <a:pt x="3935650" y="192682"/>
                </a:lnTo>
                <a:lnTo>
                  <a:pt x="3879907" y="237285"/>
                </a:lnTo>
                <a:lnTo>
                  <a:pt x="3813201" y="280148"/>
                </a:lnTo>
                <a:lnTo>
                  <a:pt x="3736052" y="321113"/>
                </a:lnTo>
                <a:lnTo>
                  <a:pt x="3648980" y="360023"/>
                </a:lnTo>
                <a:lnTo>
                  <a:pt x="3552504" y="396722"/>
                </a:lnTo>
                <a:lnTo>
                  <a:pt x="3447145" y="431053"/>
                </a:lnTo>
                <a:lnTo>
                  <a:pt x="3333421" y="462859"/>
                </a:lnTo>
                <a:lnTo>
                  <a:pt x="3211854" y="491983"/>
                </a:lnTo>
                <a:lnTo>
                  <a:pt x="3082962" y="518268"/>
                </a:lnTo>
                <a:lnTo>
                  <a:pt x="2947266" y="541558"/>
                </a:lnTo>
                <a:lnTo>
                  <a:pt x="2805285" y="561695"/>
                </a:lnTo>
                <a:lnTo>
                  <a:pt x="2657539" y="578522"/>
                </a:lnTo>
                <a:lnTo>
                  <a:pt x="2504547" y="591883"/>
                </a:lnTo>
                <a:lnTo>
                  <a:pt x="2346830" y="601621"/>
                </a:lnTo>
                <a:lnTo>
                  <a:pt x="2184908" y="607579"/>
                </a:lnTo>
                <a:lnTo>
                  <a:pt x="2019300" y="609600"/>
                </a:lnTo>
                <a:lnTo>
                  <a:pt x="1853691" y="607579"/>
                </a:lnTo>
                <a:lnTo>
                  <a:pt x="1691769" y="601621"/>
                </a:lnTo>
                <a:lnTo>
                  <a:pt x="1534052" y="591883"/>
                </a:lnTo>
                <a:lnTo>
                  <a:pt x="1381060" y="578522"/>
                </a:lnTo>
                <a:lnTo>
                  <a:pt x="1233314" y="561695"/>
                </a:lnTo>
                <a:lnTo>
                  <a:pt x="1091333" y="541558"/>
                </a:lnTo>
                <a:lnTo>
                  <a:pt x="955637" y="518268"/>
                </a:lnTo>
                <a:lnTo>
                  <a:pt x="826745" y="491983"/>
                </a:lnTo>
                <a:lnTo>
                  <a:pt x="705178" y="462859"/>
                </a:lnTo>
                <a:lnTo>
                  <a:pt x="591454" y="431053"/>
                </a:lnTo>
                <a:lnTo>
                  <a:pt x="486095" y="396722"/>
                </a:lnTo>
                <a:lnTo>
                  <a:pt x="389619" y="360023"/>
                </a:lnTo>
                <a:lnTo>
                  <a:pt x="302547" y="321113"/>
                </a:lnTo>
                <a:lnTo>
                  <a:pt x="225398" y="280148"/>
                </a:lnTo>
                <a:lnTo>
                  <a:pt x="158692" y="237285"/>
                </a:lnTo>
                <a:lnTo>
                  <a:pt x="102949" y="192682"/>
                </a:lnTo>
                <a:lnTo>
                  <a:pt x="58688" y="146495"/>
                </a:lnTo>
                <a:lnTo>
                  <a:pt x="26430" y="98881"/>
                </a:lnTo>
                <a:lnTo>
                  <a:pt x="6694" y="49997"/>
                </a:lnTo>
                <a:lnTo>
                  <a:pt x="0" y="0"/>
                </a:lnTo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8962" y="2896362"/>
            <a:ext cx="4038600" cy="3657600"/>
          </a:xfrm>
          <a:custGeom>
            <a:avLst/>
            <a:gdLst/>
            <a:ahLst/>
            <a:cxnLst/>
            <a:rect l="l" t="t" r="r" b="b"/>
            <a:pathLst>
              <a:path w="4038600" h="3657599">
                <a:moveTo>
                  <a:pt x="0" y="609600"/>
                </a:moveTo>
                <a:lnTo>
                  <a:pt x="6694" y="559602"/>
                </a:lnTo>
                <a:lnTo>
                  <a:pt x="26430" y="510718"/>
                </a:lnTo>
                <a:lnTo>
                  <a:pt x="58688" y="463104"/>
                </a:lnTo>
                <a:lnTo>
                  <a:pt x="102949" y="416917"/>
                </a:lnTo>
                <a:lnTo>
                  <a:pt x="158692" y="372314"/>
                </a:lnTo>
                <a:lnTo>
                  <a:pt x="225398" y="329451"/>
                </a:lnTo>
                <a:lnTo>
                  <a:pt x="302547" y="288486"/>
                </a:lnTo>
                <a:lnTo>
                  <a:pt x="389619" y="249576"/>
                </a:lnTo>
                <a:lnTo>
                  <a:pt x="486095" y="212877"/>
                </a:lnTo>
                <a:lnTo>
                  <a:pt x="591454" y="178546"/>
                </a:lnTo>
                <a:lnTo>
                  <a:pt x="705178" y="146740"/>
                </a:lnTo>
                <a:lnTo>
                  <a:pt x="826745" y="117616"/>
                </a:lnTo>
                <a:lnTo>
                  <a:pt x="955637" y="91331"/>
                </a:lnTo>
                <a:lnTo>
                  <a:pt x="1091333" y="68041"/>
                </a:lnTo>
                <a:lnTo>
                  <a:pt x="1233314" y="47904"/>
                </a:lnTo>
                <a:lnTo>
                  <a:pt x="1381060" y="31077"/>
                </a:lnTo>
                <a:lnTo>
                  <a:pt x="1534052" y="17716"/>
                </a:lnTo>
                <a:lnTo>
                  <a:pt x="1691769" y="7978"/>
                </a:lnTo>
                <a:lnTo>
                  <a:pt x="1853691" y="2020"/>
                </a:lnTo>
                <a:lnTo>
                  <a:pt x="2019300" y="0"/>
                </a:lnTo>
                <a:lnTo>
                  <a:pt x="2184908" y="2020"/>
                </a:lnTo>
                <a:lnTo>
                  <a:pt x="2346830" y="7978"/>
                </a:lnTo>
                <a:lnTo>
                  <a:pt x="2504547" y="17716"/>
                </a:lnTo>
                <a:lnTo>
                  <a:pt x="2657539" y="31077"/>
                </a:lnTo>
                <a:lnTo>
                  <a:pt x="2805285" y="47904"/>
                </a:lnTo>
                <a:lnTo>
                  <a:pt x="2947266" y="68041"/>
                </a:lnTo>
                <a:lnTo>
                  <a:pt x="3082962" y="91331"/>
                </a:lnTo>
                <a:lnTo>
                  <a:pt x="3211854" y="117616"/>
                </a:lnTo>
                <a:lnTo>
                  <a:pt x="3333421" y="146740"/>
                </a:lnTo>
                <a:lnTo>
                  <a:pt x="3447145" y="178546"/>
                </a:lnTo>
                <a:lnTo>
                  <a:pt x="3552504" y="212877"/>
                </a:lnTo>
                <a:lnTo>
                  <a:pt x="3648980" y="249576"/>
                </a:lnTo>
                <a:lnTo>
                  <a:pt x="3736052" y="288486"/>
                </a:lnTo>
                <a:lnTo>
                  <a:pt x="3813201" y="329451"/>
                </a:lnTo>
                <a:lnTo>
                  <a:pt x="3879907" y="372314"/>
                </a:lnTo>
                <a:lnTo>
                  <a:pt x="3935650" y="416917"/>
                </a:lnTo>
                <a:lnTo>
                  <a:pt x="3979911" y="463104"/>
                </a:lnTo>
                <a:lnTo>
                  <a:pt x="4012169" y="510718"/>
                </a:lnTo>
                <a:lnTo>
                  <a:pt x="4031905" y="559602"/>
                </a:lnTo>
                <a:lnTo>
                  <a:pt x="4038600" y="609600"/>
                </a:lnTo>
                <a:lnTo>
                  <a:pt x="4038600" y="3048000"/>
                </a:lnTo>
                <a:lnTo>
                  <a:pt x="4031905" y="3097997"/>
                </a:lnTo>
                <a:lnTo>
                  <a:pt x="4012169" y="3146881"/>
                </a:lnTo>
                <a:lnTo>
                  <a:pt x="3979911" y="3194495"/>
                </a:lnTo>
                <a:lnTo>
                  <a:pt x="3935650" y="3240682"/>
                </a:lnTo>
                <a:lnTo>
                  <a:pt x="3879907" y="3285285"/>
                </a:lnTo>
                <a:lnTo>
                  <a:pt x="3813201" y="3328148"/>
                </a:lnTo>
                <a:lnTo>
                  <a:pt x="3736052" y="3369113"/>
                </a:lnTo>
                <a:lnTo>
                  <a:pt x="3648980" y="3408023"/>
                </a:lnTo>
                <a:lnTo>
                  <a:pt x="3552504" y="3444722"/>
                </a:lnTo>
                <a:lnTo>
                  <a:pt x="3447145" y="3479053"/>
                </a:lnTo>
                <a:lnTo>
                  <a:pt x="3333421" y="3510859"/>
                </a:lnTo>
                <a:lnTo>
                  <a:pt x="3211854" y="3539983"/>
                </a:lnTo>
                <a:lnTo>
                  <a:pt x="3082962" y="3566268"/>
                </a:lnTo>
                <a:lnTo>
                  <a:pt x="2947266" y="3589558"/>
                </a:lnTo>
                <a:lnTo>
                  <a:pt x="2805285" y="3609695"/>
                </a:lnTo>
                <a:lnTo>
                  <a:pt x="2657539" y="3626522"/>
                </a:lnTo>
                <a:lnTo>
                  <a:pt x="2504547" y="3639883"/>
                </a:lnTo>
                <a:lnTo>
                  <a:pt x="2346830" y="3649621"/>
                </a:lnTo>
                <a:lnTo>
                  <a:pt x="2184908" y="3655579"/>
                </a:lnTo>
                <a:lnTo>
                  <a:pt x="2019300" y="3657600"/>
                </a:lnTo>
                <a:lnTo>
                  <a:pt x="1853691" y="3655579"/>
                </a:lnTo>
                <a:lnTo>
                  <a:pt x="1691769" y="3649621"/>
                </a:lnTo>
                <a:lnTo>
                  <a:pt x="1534052" y="3639883"/>
                </a:lnTo>
                <a:lnTo>
                  <a:pt x="1381060" y="3626522"/>
                </a:lnTo>
                <a:lnTo>
                  <a:pt x="1233314" y="3609695"/>
                </a:lnTo>
                <a:lnTo>
                  <a:pt x="1091333" y="3589558"/>
                </a:lnTo>
                <a:lnTo>
                  <a:pt x="955637" y="3566268"/>
                </a:lnTo>
                <a:lnTo>
                  <a:pt x="826745" y="3539983"/>
                </a:lnTo>
                <a:lnTo>
                  <a:pt x="705178" y="3510859"/>
                </a:lnTo>
                <a:lnTo>
                  <a:pt x="591454" y="3479053"/>
                </a:lnTo>
                <a:lnTo>
                  <a:pt x="486095" y="3444722"/>
                </a:lnTo>
                <a:lnTo>
                  <a:pt x="389619" y="3408023"/>
                </a:lnTo>
                <a:lnTo>
                  <a:pt x="302547" y="3369113"/>
                </a:lnTo>
                <a:lnTo>
                  <a:pt x="225398" y="3328148"/>
                </a:lnTo>
                <a:lnTo>
                  <a:pt x="158692" y="3285285"/>
                </a:lnTo>
                <a:lnTo>
                  <a:pt x="102949" y="3240682"/>
                </a:lnTo>
                <a:lnTo>
                  <a:pt x="58688" y="3194495"/>
                </a:lnTo>
                <a:lnTo>
                  <a:pt x="26430" y="3146881"/>
                </a:lnTo>
                <a:lnTo>
                  <a:pt x="6694" y="3097997"/>
                </a:lnTo>
                <a:lnTo>
                  <a:pt x="0" y="3048000"/>
                </a:lnTo>
                <a:lnTo>
                  <a:pt x="0" y="60960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9644" y="832851"/>
            <a:ext cx="2548242" cy="1397070"/>
          </a:xfrm>
          <a:prstGeom prst="rect">
            <a:avLst/>
          </a:prstGeom>
        </p:spPr>
        <p:txBody>
          <a:bodyPr wrap="square" lIns="0" tIns="36226" rIns="0" bIns="0" rtlCol="0">
            <a:noAutofit/>
          </a:bodyPr>
          <a:lstStyle/>
          <a:p>
            <a:pPr algn="ctr">
              <a:lnSpc>
                <a:spcPts val="5705"/>
              </a:lnSpc>
            </a:pPr>
            <a:r>
              <a:rPr sz="5400" dirty="0" smtClean="0">
                <a:solidFill>
                  <a:srgbClr val="252525"/>
                </a:solidFill>
                <a:latin typeface="Impact"/>
                <a:cs typeface="Impact"/>
              </a:rPr>
              <a:t>Negative</a:t>
            </a:r>
            <a:endParaRPr sz="5400">
              <a:latin typeface="Impact"/>
              <a:cs typeface="Impact"/>
            </a:endParaRPr>
          </a:p>
          <a:p>
            <a:pPr marL="705815" marR="820559" algn="ctr">
              <a:lnSpc>
                <a:spcPct val="95825"/>
              </a:lnSpc>
              <a:spcBef>
                <a:spcPts val="2878"/>
              </a:spcBef>
            </a:pPr>
            <a:r>
              <a:rPr sz="1800" spc="-3" dirty="0" smtClean="0">
                <a:latin typeface="Arial"/>
                <a:cs typeface="Arial"/>
              </a:rPr>
              <a:t>Cohesion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2434" y="832851"/>
            <a:ext cx="3163759" cy="1244346"/>
          </a:xfrm>
          <a:prstGeom prst="rect">
            <a:avLst/>
          </a:prstGeom>
        </p:spPr>
        <p:txBody>
          <a:bodyPr wrap="square" lIns="0" tIns="36226" rIns="0" bIns="0" rtlCol="0">
            <a:noAutofit/>
          </a:bodyPr>
          <a:lstStyle/>
          <a:p>
            <a:pPr marL="12700">
              <a:lnSpc>
                <a:spcPts val="5705"/>
              </a:lnSpc>
            </a:pPr>
            <a:r>
              <a:rPr sz="5400" dirty="0" smtClean="0">
                <a:solidFill>
                  <a:srgbClr val="252525"/>
                </a:solidFill>
                <a:latin typeface="Impact"/>
                <a:cs typeface="Impact"/>
              </a:rPr>
              <a:t>deviation</a:t>
            </a:r>
            <a:endParaRPr sz="5400">
              <a:latin typeface="Impact"/>
              <a:cs typeface="Impact"/>
            </a:endParaRPr>
          </a:p>
          <a:p>
            <a:pPr marR="12700" algn="r">
              <a:lnSpc>
                <a:spcPct val="95825"/>
              </a:lnSpc>
              <a:spcBef>
                <a:spcPts val="1675"/>
              </a:spcBef>
            </a:pPr>
            <a:r>
              <a:rPr sz="1800" spc="-3" dirty="0" smtClean="0">
                <a:latin typeface="Arial"/>
                <a:cs typeface="Arial"/>
              </a:rPr>
              <a:t>Adhesion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4211" y="2850800"/>
            <a:ext cx="2323896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latin typeface="Arial"/>
                <a:cs typeface="Arial"/>
              </a:rPr>
              <a:t>These are cases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81722" y="2850800"/>
            <a:ext cx="900176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0" dirty="0" smtClean="0">
                <a:latin typeface="Arial"/>
                <a:cs typeface="Arial"/>
              </a:rPr>
              <a:t>where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4211" y="3216814"/>
            <a:ext cx="3471667" cy="3266775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39873">
              <a:lnSpc>
                <a:spcPts val="2555"/>
              </a:lnSpc>
            </a:pPr>
            <a:r>
              <a:rPr sz="2400" spc="0" dirty="0" smtClean="0">
                <a:latin typeface="Arial"/>
                <a:cs typeface="Arial"/>
              </a:rPr>
              <a:t>the molecules break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40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ay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om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 m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-9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tu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SS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eas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ly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than 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hey do f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om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 pure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qu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ds.</a:t>
            </a:r>
            <a:endParaRPr sz="2400">
              <a:latin typeface="Arial"/>
              <a:cs typeface="Arial"/>
            </a:endParaRPr>
          </a:p>
          <a:p>
            <a:pPr marL="12700" marR="68198">
              <a:lnSpc>
                <a:spcPct val="100041"/>
              </a:lnSpc>
              <a:spcBef>
                <a:spcPts val="5"/>
              </a:spcBef>
            </a:pPr>
            <a:r>
              <a:rPr sz="2400" spc="0" dirty="0" smtClean="0">
                <a:latin typeface="Arial"/>
                <a:cs typeface="Arial"/>
              </a:rPr>
              <a:t>New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STRONGER </a:t>
            </a:r>
            <a:r>
              <a:rPr sz="2400" spc="0" dirty="0" smtClean="0">
                <a:latin typeface="Arial"/>
                <a:cs typeface="Arial"/>
              </a:rPr>
              <a:t>forces must exist in the mixture than in the original liquids.</a:t>
            </a:r>
            <a:endParaRPr sz="2400">
              <a:latin typeface="Arial"/>
              <a:cs typeface="Arial"/>
            </a:endParaRPr>
          </a:p>
          <a:p>
            <a:pPr marL="12700" marR="39873">
              <a:lnSpc>
                <a:spcPts val="2790"/>
              </a:lnSpc>
              <a:spcBef>
                <a:spcPts val="139"/>
              </a:spcBef>
            </a:pPr>
            <a:r>
              <a:rPr sz="2400" spc="-1" dirty="0" smtClean="0">
                <a:latin typeface="Arial"/>
                <a:cs typeface="Arial"/>
              </a:rPr>
              <a:t>A↔B </a:t>
            </a:r>
            <a:r>
              <a:rPr sz="2400" spc="0" dirty="0" smtClean="0">
                <a:latin typeface="Cambria Math"/>
                <a:cs typeface="Cambria Math"/>
              </a:rPr>
              <a:t>〉〉 </a:t>
            </a:r>
            <a:r>
              <a:rPr sz="2400" spc="-1" dirty="0" smtClean="0">
                <a:latin typeface="Arial"/>
                <a:cs typeface="Arial"/>
              </a:rPr>
              <a:t>A↔A, or B↔B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1521" y="4647590"/>
            <a:ext cx="2380262" cy="380796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-25" dirty="0" smtClean="0">
                <a:solidFill>
                  <a:srgbClr val="303A44"/>
                </a:solidFill>
                <a:latin typeface="Times New Roman"/>
                <a:cs typeface="Times New Roman"/>
              </a:rPr>
              <a:t>Vapour pressure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0501" y="4647590"/>
            <a:ext cx="374755" cy="380796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dirty="0" smtClean="0">
                <a:solidFill>
                  <a:srgbClr val="303A44"/>
                </a:solidFill>
                <a:latin typeface="Times New Roman"/>
                <a:cs typeface="Times New Roman"/>
              </a:rPr>
              <a:t>of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6142" y="5074936"/>
            <a:ext cx="3893417" cy="38049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-6" dirty="0" smtClean="0">
                <a:solidFill>
                  <a:srgbClr val="303A44"/>
                </a:solidFill>
                <a:latin typeface="Times New Roman"/>
                <a:cs typeface="Times New Roman"/>
              </a:rPr>
              <a:t>solution less than expected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58860" y="6519197"/>
            <a:ext cx="375667" cy="330504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44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34712" y="1219200"/>
            <a:ext cx="3752088" cy="3835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400" y="1292352"/>
            <a:ext cx="4600956" cy="3688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99554" y="3284982"/>
            <a:ext cx="289560" cy="368807"/>
          </a:xfrm>
          <a:custGeom>
            <a:avLst/>
            <a:gdLst/>
            <a:ahLst/>
            <a:cxnLst/>
            <a:rect l="l" t="t" r="r" b="b"/>
            <a:pathLst>
              <a:path w="289560" h="368807">
                <a:moveTo>
                  <a:pt x="0" y="184403"/>
                </a:moveTo>
                <a:lnTo>
                  <a:pt x="1191" y="208184"/>
                </a:lnTo>
                <a:lnTo>
                  <a:pt x="3334" y="223952"/>
                </a:lnTo>
                <a:lnTo>
                  <a:pt x="6501" y="239231"/>
                </a:lnTo>
                <a:lnTo>
                  <a:pt x="10645" y="253962"/>
                </a:lnTo>
                <a:lnTo>
                  <a:pt x="15719" y="268083"/>
                </a:lnTo>
                <a:lnTo>
                  <a:pt x="21675" y="281536"/>
                </a:lnTo>
                <a:lnTo>
                  <a:pt x="28466" y="294258"/>
                </a:lnTo>
                <a:lnTo>
                  <a:pt x="36045" y="306191"/>
                </a:lnTo>
                <a:lnTo>
                  <a:pt x="44365" y="317274"/>
                </a:lnTo>
                <a:lnTo>
                  <a:pt x="53378" y="327446"/>
                </a:lnTo>
                <a:lnTo>
                  <a:pt x="63037" y="336648"/>
                </a:lnTo>
                <a:lnTo>
                  <a:pt x="73296" y="344818"/>
                </a:lnTo>
                <a:lnTo>
                  <a:pt x="84106" y="351897"/>
                </a:lnTo>
                <a:lnTo>
                  <a:pt x="95421" y="357824"/>
                </a:lnTo>
                <a:lnTo>
                  <a:pt x="107192" y="362539"/>
                </a:lnTo>
                <a:lnTo>
                  <a:pt x="119374" y="365981"/>
                </a:lnTo>
                <a:lnTo>
                  <a:pt x="131919" y="368091"/>
                </a:lnTo>
                <a:lnTo>
                  <a:pt x="144779" y="368807"/>
                </a:lnTo>
                <a:lnTo>
                  <a:pt x="150738" y="368654"/>
                </a:lnTo>
                <a:lnTo>
                  <a:pt x="163459" y="367289"/>
                </a:lnTo>
                <a:lnTo>
                  <a:pt x="175842" y="364558"/>
                </a:lnTo>
                <a:lnTo>
                  <a:pt x="187841" y="360522"/>
                </a:lnTo>
                <a:lnTo>
                  <a:pt x="199409" y="355241"/>
                </a:lnTo>
                <a:lnTo>
                  <a:pt x="210497" y="348776"/>
                </a:lnTo>
                <a:lnTo>
                  <a:pt x="221059" y="341187"/>
                </a:lnTo>
                <a:lnTo>
                  <a:pt x="231047" y="332535"/>
                </a:lnTo>
                <a:lnTo>
                  <a:pt x="240415" y="322879"/>
                </a:lnTo>
                <a:lnTo>
                  <a:pt x="249115" y="312280"/>
                </a:lnTo>
                <a:lnTo>
                  <a:pt x="257099" y="300798"/>
                </a:lnTo>
                <a:lnTo>
                  <a:pt x="264321" y="288494"/>
                </a:lnTo>
                <a:lnTo>
                  <a:pt x="270734" y="275428"/>
                </a:lnTo>
                <a:lnTo>
                  <a:pt x="276289" y="261659"/>
                </a:lnTo>
                <a:lnTo>
                  <a:pt x="280941" y="247250"/>
                </a:lnTo>
                <a:lnTo>
                  <a:pt x="284640" y="232259"/>
                </a:lnTo>
                <a:lnTo>
                  <a:pt x="287342" y="216748"/>
                </a:lnTo>
                <a:lnTo>
                  <a:pt x="288997" y="200776"/>
                </a:lnTo>
                <a:lnTo>
                  <a:pt x="289560" y="184403"/>
                </a:lnTo>
                <a:lnTo>
                  <a:pt x="289439" y="176818"/>
                </a:lnTo>
                <a:lnTo>
                  <a:pt x="288368" y="160623"/>
                </a:lnTo>
                <a:lnTo>
                  <a:pt x="286225" y="144855"/>
                </a:lnTo>
                <a:lnTo>
                  <a:pt x="283058" y="129576"/>
                </a:lnTo>
                <a:lnTo>
                  <a:pt x="278914" y="114845"/>
                </a:lnTo>
                <a:lnTo>
                  <a:pt x="273840" y="100724"/>
                </a:lnTo>
                <a:lnTo>
                  <a:pt x="267884" y="87271"/>
                </a:lnTo>
                <a:lnTo>
                  <a:pt x="261093" y="74549"/>
                </a:lnTo>
                <a:lnTo>
                  <a:pt x="253514" y="62616"/>
                </a:lnTo>
                <a:lnTo>
                  <a:pt x="245194" y="51533"/>
                </a:lnTo>
                <a:lnTo>
                  <a:pt x="236181" y="41361"/>
                </a:lnTo>
                <a:lnTo>
                  <a:pt x="226522" y="32159"/>
                </a:lnTo>
                <a:lnTo>
                  <a:pt x="216263" y="23989"/>
                </a:lnTo>
                <a:lnTo>
                  <a:pt x="205453" y="16910"/>
                </a:lnTo>
                <a:lnTo>
                  <a:pt x="194138" y="10983"/>
                </a:lnTo>
                <a:lnTo>
                  <a:pt x="182367" y="6268"/>
                </a:lnTo>
                <a:lnTo>
                  <a:pt x="170185" y="2826"/>
                </a:lnTo>
                <a:lnTo>
                  <a:pt x="157640" y="716"/>
                </a:lnTo>
                <a:lnTo>
                  <a:pt x="144779" y="0"/>
                </a:lnTo>
                <a:lnTo>
                  <a:pt x="138821" y="153"/>
                </a:lnTo>
                <a:lnTo>
                  <a:pt x="126100" y="1518"/>
                </a:lnTo>
                <a:lnTo>
                  <a:pt x="113717" y="4249"/>
                </a:lnTo>
                <a:lnTo>
                  <a:pt x="101718" y="8285"/>
                </a:lnTo>
                <a:lnTo>
                  <a:pt x="90150" y="13566"/>
                </a:lnTo>
                <a:lnTo>
                  <a:pt x="79062" y="20031"/>
                </a:lnTo>
                <a:lnTo>
                  <a:pt x="68500" y="27620"/>
                </a:lnTo>
                <a:lnTo>
                  <a:pt x="58512" y="36272"/>
                </a:lnTo>
                <a:lnTo>
                  <a:pt x="49144" y="45928"/>
                </a:lnTo>
                <a:lnTo>
                  <a:pt x="40444" y="56527"/>
                </a:lnTo>
                <a:lnTo>
                  <a:pt x="32460" y="68009"/>
                </a:lnTo>
                <a:lnTo>
                  <a:pt x="25238" y="80313"/>
                </a:lnTo>
                <a:lnTo>
                  <a:pt x="18825" y="93379"/>
                </a:lnTo>
                <a:lnTo>
                  <a:pt x="13270" y="107148"/>
                </a:lnTo>
                <a:lnTo>
                  <a:pt x="8618" y="121557"/>
                </a:lnTo>
                <a:lnTo>
                  <a:pt x="4919" y="136548"/>
                </a:lnTo>
                <a:lnTo>
                  <a:pt x="2217" y="152059"/>
                </a:lnTo>
                <a:lnTo>
                  <a:pt x="562" y="168031"/>
                </a:lnTo>
                <a:lnTo>
                  <a:pt x="0" y="18440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99554" y="3284982"/>
            <a:ext cx="289560" cy="368807"/>
          </a:xfrm>
          <a:custGeom>
            <a:avLst/>
            <a:gdLst/>
            <a:ahLst/>
            <a:cxnLst/>
            <a:rect l="l" t="t" r="r" b="b"/>
            <a:pathLst>
              <a:path w="289560" h="368807">
                <a:moveTo>
                  <a:pt x="0" y="184403"/>
                </a:moveTo>
                <a:lnTo>
                  <a:pt x="562" y="168031"/>
                </a:lnTo>
                <a:lnTo>
                  <a:pt x="2217" y="152059"/>
                </a:lnTo>
                <a:lnTo>
                  <a:pt x="4919" y="136548"/>
                </a:lnTo>
                <a:lnTo>
                  <a:pt x="8618" y="121557"/>
                </a:lnTo>
                <a:lnTo>
                  <a:pt x="13270" y="107148"/>
                </a:lnTo>
                <a:lnTo>
                  <a:pt x="18825" y="93379"/>
                </a:lnTo>
                <a:lnTo>
                  <a:pt x="25238" y="80313"/>
                </a:lnTo>
                <a:lnTo>
                  <a:pt x="32460" y="68009"/>
                </a:lnTo>
                <a:lnTo>
                  <a:pt x="40444" y="56527"/>
                </a:lnTo>
                <a:lnTo>
                  <a:pt x="49144" y="45928"/>
                </a:lnTo>
                <a:lnTo>
                  <a:pt x="58512" y="36272"/>
                </a:lnTo>
                <a:lnTo>
                  <a:pt x="68500" y="27620"/>
                </a:lnTo>
                <a:lnTo>
                  <a:pt x="79062" y="20031"/>
                </a:lnTo>
                <a:lnTo>
                  <a:pt x="90150" y="13566"/>
                </a:lnTo>
                <a:lnTo>
                  <a:pt x="101718" y="8285"/>
                </a:lnTo>
                <a:lnTo>
                  <a:pt x="113717" y="4249"/>
                </a:lnTo>
                <a:lnTo>
                  <a:pt x="126100" y="1518"/>
                </a:lnTo>
                <a:lnTo>
                  <a:pt x="138821" y="153"/>
                </a:lnTo>
                <a:lnTo>
                  <a:pt x="144779" y="0"/>
                </a:lnTo>
                <a:lnTo>
                  <a:pt x="157640" y="716"/>
                </a:lnTo>
                <a:lnTo>
                  <a:pt x="170185" y="2826"/>
                </a:lnTo>
                <a:lnTo>
                  <a:pt x="182367" y="6268"/>
                </a:lnTo>
                <a:lnTo>
                  <a:pt x="194138" y="10983"/>
                </a:lnTo>
                <a:lnTo>
                  <a:pt x="205453" y="16910"/>
                </a:lnTo>
                <a:lnTo>
                  <a:pt x="216263" y="23989"/>
                </a:lnTo>
                <a:lnTo>
                  <a:pt x="226522" y="32159"/>
                </a:lnTo>
                <a:lnTo>
                  <a:pt x="236181" y="41361"/>
                </a:lnTo>
                <a:lnTo>
                  <a:pt x="245194" y="51533"/>
                </a:lnTo>
                <a:lnTo>
                  <a:pt x="253514" y="62616"/>
                </a:lnTo>
                <a:lnTo>
                  <a:pt x="261093" y="74549"/>
                </a:lnTo>
                <a:lnTo>
                  <a:pt x="267884" y="87271"/>
                </a:lnTo>
                <a:lnTo>
                  <a:pt x="273840" y="100724"/>
                </a:lnTo>
                <a:lnTo>
                  <a:pt x="278914" y="114845"/>
                </a:lnTo>
                <a:lnTo>
                  <a:pt x="283058" y="129576"/>
                </a:lnTo>
                <a:lnTo>
                  <a:pt x="286225" y="144855"/>
                </a:lnTo>
                <a:lnTo>
                  <a:pt x="288368" y="160623"/>
                </a:lnTo>
                <a:lnTo>
                  <a:pt x="289439" y="176818"/>
                </a:lnTo>
                <a:lnTo>
                  <a:pt x="289560" y="184403"/>
                </a:lnTo>
                <a:lnTo>
                  <a:pt x="288997" y="200776"/>
                </a:lnTo>
                <a:lnTo>
                  <a:pt x="287342" y="216748"/>
                </a:lnTo>
                <a:lnTo>
                  <a:pt x="284640" y="232259"/>
                </a:lnTo>
                <a:lnTo>
                  <a:pt x="280941" y="247250"/>
                </a:lnTo>
                <a:lnTo>
                  <a:pt x="276289" y="261659"/>
                </a:lnTo>
                <a:lnTo>
                  <a:pt x="270734" y="275428"/>
                </a:lnTo>
                <a:lnTo>
                  <a:pt x="264321" y="288494"/>
                </a:lnTo>
                <a:lnTo>
                  <a:pt x="257099" y="300798"/>
                </a:lnTo>
                <a:lnTo>
                  <a:pt x="249115" y="312280"/>
                </a:lnTo>
                <a:lnTo>
                  <a:pt x="240415" y="322879"/>
                </a:lnTo>
                <a:lnTo>
                  <a:pt x="231047" y="332535"/>
                </a:lnTo>
                <a:lnTo>
                  <a:pt x="221059" y="341187"/>
                </a:lnTo>
                <a:lnTo>
                  <a:pt x="210497" y="348776"/>
                </a:lnTo>
                <a:lnTo>
                  <a:pt x="199409" y="355241"/>
                </a:lnTo>
                <a:lnTo>
                  <a:pt x="187841" y="360522"/>
                </a:lnTo>
                <a:lnTo>
                  <a:pt x="175842" y="364558"/>
                </a:lnTo>
                <a:lnTo>
                  <a:pt x="163459" y="367289"/>
                </a:lnTo>
                <a:lnTo>
                  <a:pt x="150738" y="368654"/>
                </a:lnTo>
                <a:lnTo>
                  <a:pt x="144779" y="368807"/>
                </a:lnTo>
                <a:lnTo>
                  <a:pt x="131919" y="368091"/>
                </a:lnTo>
                <a:lnTo>
                  <a:pt x="119374" y="365981"/>
                </a:lnTo>
                <a:lnTo>
                  <a:pt x="107192" y="362539"/>
                </a:lnTo>
                <a:lnTo>
                  <a:pt x="95421" y="357824"/>
                </a:lnTo>
                <a:lnTo>
                  <a:pt x="84106" y="351897"/>
                </a:lnTo>
                <a:lnTo>
                  <a:pt x="73296" y="344818"/>
                </a:lnTo>
                <a:lnTo>
                  <a:pt x="63037" y="336648"/>
                </a:lnTo>
                <a:lnTo>
                  <a:pt x="53378" y="327446"/>
                </a:lnTo>
                <a:lnTo>
                  <a:pt x="44365" y="317274"/>
                </a:lnTo>
                <a:lnTo>
                  <a:pt x="36045" y="306191"/>
                </a:lnTo>
                <a:lnTo>
                  <a:pt x="28466" y="294258"/>
                </a:lnTo>
                <a:lnTo>
                  <a:pt x="21675" y="281536"/>
                </a:lnTo>
                <a:lnTo>
                  <a:pt x="15719" y="268083"/>
                </a:lnTo>
                <a:lnTo>
                  <a:pt x="10645" y="253962"/>
                </a:lnTo>
                <a:lnTo>
                  <a:pt x="6501" y="239231"/>
                </a:lnTo>
                <a:lnTo>
                  <a:pt x="3334" y="223952"/>
                </a:lnTo>
                <a:lnTo>
                  <a:pt x="1191" y="208184"/>
                </a:lnTo>
                <a:lnTo>
                  <a:pt x="120" y="191989"/>
                </a:lnTo>
                <a:lnTo>
                  <a:pt x="0" y="184403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07074" y="3505962"/>
            <a:ext cx="288035" cy="370331"/>
          </a:xfrm>
          <a:custGeom>
            <a:avLst/>
            <a:gdLst/>
            <a:ahLst/>
            <a:cxnLst/>
            <a:rect l="l" t="t" r="r" b="b"/>
            <a:pathLst>
              <a:path w="288035" h="370332">
                <a:moveTo>
                  <a:pt x="0" y="185165"/>
                </a:moveTo>
                <a:lnTo>
                  <a:pt x="1202" y="209189"/>
                </a:lnTo>
                <a:lnTo>
                  <a:pt x="3344" y="225005"/>
                </a:lnTo>
                <a:lnTo>
                  <a:pt x="6505" y="240331"/>
                </a:lnTo>
                <a:lnTo>
                  <a:pt x="10637" y="255108"/>
                </a:lnTo>
                <a:lnTo>
                  <a:pt x="15692" y="269274"/>
                </a:lnTo>
                <a:lnTo>
                  <a:pt x="21624" y="282769"/>
                </a:lnTo>
                <a:lnTo>
                  <a:pt x="28385" y="295533"/>
                </a:lnTo>
                <a:lnTo>
                  <a:pt x="35929" y="307505"/>
                </a:lnTo>
                <a:lnTo>
                  <a:pt x="44208" y="318624"/>
                </a:lnTo>
                <a:lnTo>
                  <a:pt x="53175" y="328830"/>
                </a:lnTo>
                <a:lnTo>
                  <a:pt x="62782" y="338062"/>
                </a:lnTo>
                <a:lnTo>
                  <a:pt x="72984" y="346260"/>
                </a:lnTo>
                <a:lnTo>
                  <a:pt x="83732" y="353363"/>
                </a:lnTo>
                <a:lnTo>
                  <a:pt x="94979" y="359310"/>
                </a:lnTo>
                <a:lnTo>
                  <a:pt x="106678" y="364041"/>
                </a:lnTo>
                <a:lnTo>
                  <a:pt x="118782" y="367495"/>
                </a:lnTo>
                <a:lnTo>
                  <a:pt x="131245" y="369612"/>
                </a:lnTo>
                <a:lnTo>
                  <a:pt x="144017" y="370331"/>
                </a:lnTo>
                <a:lnTo>
                  <a:pt x="150067" y="370171"/>
                </a:lnTo>
                <a:lnTo>
                  <a:pt x="162700" y="368786"/>
                </a:lnTo>
                <a:lnTo>
                  <a:pt x="174999" y="366032"/>
                </a:lnTo>
                <a:lnTo>
                  <a:pt x="186919" y="361969"/>
                </a:lnTo>
                <a:lnTo>
                  <a:pt x="198411" y="356658"/>
                </a:lnTo>
                <a:lnTo>
                  <a:pt x="209429" y="350159"/>
                </a:lnTo>
                <a:lnTo>
                  <a:pt x="219925" y="342533"/>
                </a:lnTo>
                <a:lnTo>
                  <a:pt x="229853" y="333841"/>
                </a:lnTo>
                <a:lnTo>
                  <a:pt x="239165" y="324143"/>
                </a:lnTo>
                <a:lnTo>
                  <a:pt x="247814" y="313499"/>
                </a:lnTo>
                <a:lnTo>
                  <a:pt x="255752" y="301971"/>
                </a:lnTo>
                <a:lnTo>
                  <a:pt x="262934" y="289619"/>
                </a:lnTo>
                <a:lnTo>
                  <a:pt x="269310" y="276503"/>
                </a:lnTo>
                <a:lnTo>
                  <a:pt x="274835" y="262684"/>
                </a:lnTo>
                <a:lnTo>
                  <a:pt x="279462" y="248223"/>
                </a:lnTo>
                <a:lnTo>
                  <a:pt x="283142" y="233180"/>
                </a:lnTo>
                <a:lnTo>
                  <a:pt x="285829" y="217615"/>
                </a:lnTo>
                <a:lnTo>
                  <a:pt x="287476" y="201590"/>
                </a:lnTo>
                <a:lnTo>
                  <a:pt x="288035" y="185165"/>
                </a:lnTo>
                <a:lnTo>
                  <a:pt x="287911" y="177386"/>
                </a:lnTo>
                <a:lnTo>
                  <a:pt x="286833" y="161142"/>
                </a:lnTo>
                <a:lnTo>
                  <a:pt x="284691" y="145326"/>
                </a:lnTo>
                <a:lnTo>
                  <a:pt x="281530" y="130000"/>
                </a:lnTo>
                <a:lnTo>
                  <a:pt x="277398" y="115223"/>
                </a:lnTo>
                <a:lnTo>
                  <a:pt x="272343" y="101057"/>
                </a:lnTo>
                <a:lnTo>
                  <a:pt x="266411" y="87562"/>
                </a:lnTo>
                <a:lnTo>
                  <a:pt x="259650" y="74798"/>
                </a:lnTo>
                <a:lnTo>
                  <a:pt x="252106" y="62826"/>
                </a:lnTo>
                <a:lnTo>
                  <a:pt x="243827" y="51707"/>
                </a:lnTo>
                <a:lnTo>
                  <a:pt x="234860" y="41501"/>
                </a:lnTo>
                <a:lnTo>
                  <a:pt x="225253" y="32269"/>
                </a:lnTo>
                <a:lnTo>
                  <a:pt x="215051" y="24071"/>
                </a:lnTo>
                <a:lnTo>
                  <a:pt x="204303" y="16968"/>
                </a:lnTo>
                <a:lnTo>
                  <a:pt x="193056" y="11021"/>
                </a:lnTo>
                <a:lnTo>
                  <a:pt x="181357" y="6290"/>
                </a:lnTo>
                <a:lnTo>
                  <a:pt x="169253" y="2836"/>
                </a:lnTo>
                <a:lnTo>
                  <a:pt x="156790" y="719"/>
                </a:lnTo>
                <a:lnTo>
                  <a:pt x="144017" y="0"/>
                </a:lnTo>
                <a:lnTo>
                  <a:pt x="137968" y="160"/>
                </a:lnTo>
                <a:lnTo>
                  <a:pt x="125335" y="1545"/>
                </a:lnTo>
                <a:lnTo>
                  <a:pt x="113036" y="4299"/>
                </a:lnTo>
                <a:lnTo>
                  <a:pt x="101116" y="8362"/>
                </a:lnTo>
                <a:lnTo>
                  <a:pt x="89624" y="13673"/>
                </a:lnTo>
                <a:lnTo>
                  <a:pt x="78606" y="20172"/>
                </a:lnTo>
                <a:lnTo>
                  <a:pt x="68110" y="27798"/>
                </a:lnTo>
                <a:lnTo>
                  <a:pt x="58182" y="36490"/>
                </a:lnTo>
                <a:lnTo>
                  <a:pt x="48870" y="46188"/>
                </a:lnTo>
                <a:lnTo>
                  <a:pt x="40221" y="56832"/>
                </a:lnTo>
                <a:lnTo>
                  <a:pt x="32283" y="68360"/>
                </a:lnTo>
                <a:lnTo>
                  <a:pt x="25101" y="80712"/>
                </a:lnTo>
                <a:lnTo>
                  <a:pt x="18725" y="93828"/>
                </a:lnTo>
                <a:lnTo>
                  <a:pt x="13200" y="107647"/>
                </a:lnTo>
                <a:lnTo>
                  <a:pt x="8573" y="122108"/>
                </a:lnTo>
                <a:lnTo>
                  <a:pt x="4893" y="137151"/>
                </a:lnTo>
                <a:lnTo>
                  <a:pt x="2206" y="152716"/>
                </a:lnTo>
                <a:lnTo>
                  <a:pt x="559" y="168741"/>
                </a:lnTo>
                <a:lnTo>
                  <a:pt x="0" y="18516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7074" y="3505962"/>
            <a:ext cx="288035" cy="370331"/>
          </a:xfrm>
          <a:custGeom>
            <a:avLst/>
            <a:gdLst/>
            <a:ahLst/>
            <a:cxnLst/>
            <a:rect l="l" t="t" r="r" b="b"/>
            <a:pathLst>
              <a:path w="288035" h="370332">
                <a:moveTo>
                  <a:pt x="0" y="185165"/>
                </a:moveTo>
                <a:lnTo>
                  <a:pt x="559" y="168741"/>
                </a:lnTo>
                <a:lnTo>
                  <a:pt x="2206" y="152716"/>
                </a:lnTo>
                <a:lnTo>
                  <a:pt x="4893" y="137151"/>
                </a:lnTo>
                <a:lnTo>
                  <a:pt x="8573" y="122108"/>
                </a:lnTo>
                <a:lnTo>
                  <a:pt x="13200" y="107647"/>
                </a:lnTo>
                <a:lnTo>
                  <a:pt x="18725" y="93828"/>
                </a:lnTo>
                <a:lnTo>
                  <a:pt x="25101" y="80712"/>
                </a:lnTo>
                <a:lnTo>
                  <a:pt x="32283" y="68360"/>
                </a:lnTo>
                <a:lnTo>
                  <a:pt x="40221" y="56832"/>
                </a:lnTo>
                <a:lnTo>
                  <a:pt x="48870" y="46188"/>
                </a:lnTo>
                <a:lnTo>
                  <a:pt x="58182" y="36490"/>
                </a:lnTo>
                <a:lnTo>
                  <a:pt x="68110" y="27798"/>
                </a:lnTo>
                <a:lnTo>
                  <a:pt x="78606" y="20172"/>
                </a:lnTo>
                <a:lnTo>
                  <a:pt x="89624" y="13673"/>
                </a:lnTo>
                <a:lnTo>
                  <a:pt x="101116" y="8362"/>
                </a:lnTo>
                <a:lnTo>
                  <a:pt x="113036" y="4299"/>
                </a:lnTo>
                <a:lnTo>
                  <a:pt x="125335" y="1545"/>
                </a:lnTo>
                <a:lnTo>
                  <a:pt x="137968" y="160"/>
                </a:lnTo>
                <a:lnTo>
                  <a:pt x="144017" y="0"/>
                </a:lnTo>
                <a:lnTo>
                  <a:pt x="156790" y="719"/>
                </a:lnTo>
                <a:lnTo>
                  <a:pt x="169253" y="2836"/>
                </a:lnTo>
                <a:lnTo>
                  <a:pt x="181357" y="6290"/>
                </a:lnTo>
                <a:lnTo>
                  <a:pt x="193056" y="11021"/>
                </a:lnTo>
                <a:lnTo>
                  <a:pt x="204303" y="16968"/>
                </a:lnTo>
                <a:lnTo>
                  <a:pt x="215051" y="24071"/>
                </a:lnTo>
                <a:lnTo>
                  <a:pt x="225253" y="32269"/>
                </a:lnTo>
                <a:lnTo>
                  <a:pt x="234860" y="41501"/>
                </a:lnTo>
                <a:lnTo>
                  <a:pt x="243827" y="51707"/>
                </a:lnTo>
                <a:lnTo>
                  <a:pt x="252106" y="62826"/>
                </a:lnTo>
                <a:lnTo>
                  <a:pt x="259650" y="74798"/>
                </a:lnTo>
                <a:lnTo>
                  <a:pt x="266411" y="87562"/>
                </a:lnTo>
                <a:lnTo>
                  <a:pt x="272343" y="101057"/>
                </a:lnTo>
                <a:lnTo>
                  <a:pt x="277398" y="115223"/>
                </a:lnTo>
                <a:lnTo>
                  <a:pt x="281530" y="130000"/>
                </a:lnTo>
                <a:lnTo>
                  <a:pt x="284691" y="145326"/>
                </a:lnTo>
                <a:lnTo>
                  <a:pt x="286833" y="161142"/>
                </a:lnTo>
                <a:lnTo>
                  <a:pt x="287911" y="177386"/>
                </a:lnTo>
                <a:lnTo>
                  <a:pt x="288035" y="185165"/>
                </a:lnTo>
                <a:lnTo>
                  <a:pt x="287476" y="201590"/>
                </a:lnTo>
                <a:lnTo>
                  <a:pt x="285829" y="217615"/>
                </a:lnTo>
                <a:lnTo>
                  <a:pt x="283142" y="233180"/>
                </a:lnTo>
                <a:lnTo>
                  <a:pt x="279462" y="248223"/>
                </a:lnTo>
                <a:lnTo>
                  <a:pt x="274835" y="262684"/>
                </a:lnTo>
                <a:lnTo>
                  <a:pt x="269310" y="276503"/>
                </a:lnTo>
                <a:lnTo>
                  <a:pt x="262934" y="289619"/>
                </a:lnTo>
                <a:lnTo>
                  <a:pt x="255752" y="301971"/>
                </a:lnTo>
                <a:lnTo>
                  <a:pt x="247814" y="313499"/>
                </a:lnTo>
                <a:lnTo>
                  <a:pt x="239165" y="324143"/>
                </a:lnTo>
                <a:lnTo>
                  <a:pt x="229853" y="333841"/>
                </a:lnTo>
                <a:lnTo>
                  <a:pt x="219925" y="342533"/>
                </a:lnTo>
                <a:lnTo>
                  <a:pt x="209429" y="350159"/>
                </a:lnTo>
                <a:lnTo>
                  <a:pt x="198411" y="356658"/>
                </a:lnTo>
                <a:lnTo>
                  <a:pt x="186919" y="361969"/>
                </a:lnTo>
                <a:lnTo>
                  <a:pt x="174999" y="366032"/>
                </a:lnTo>
                <a:lnTo>
                  <a:pt x="162700" y="368786"/>
                </a:lnTo>
                <a:lnTo>
                  <a:pt x="150067" y="370171"/>
                </a:lnTo>
                <a:lnTo>
                  <a:pt x="144017" y="370331"/>
                </a:lnTo>
                <a:lnTo>
                  <a:pt x="131245" y="369612"/>
                </a:lnTo>
                <a:lnTo>
                  <a:pt x="118782" y="367495"/>
                </a:lnTo>
                <a:lnTo>
                  <a:pt x="106678" y="364041"/>
                </a:lnTo>
                <a:lnTo>
                  <a:pt x="94979" y="359310"/>
                </a:lnTo>
                <a:lnTo>
                  <a:pt x="83732" y="353363"/>
                </a:lnTo>
                <a:lnTo>
                  <a:pt x="72984" y="346260"/>
                </a:lnTo>
                <a:lnTo>
                  <a:pt x="62782" y="338062"/>
                </a:lnTo>
                <a:lnTo>
                  <a:pt x="53175" y="328830"/>
                </a:lnTo>
                <a:lnTo>
                  <a:pt x="44208" y="318624"/>
                </a:lnTo>
                <a:lnTo>
                  <a:pt x="35929" y="307505"/>
                </a:lnTo>
                <a:lnTo>
                  <a:pt x="28385" y="295533"/>
                </a:lnTo>
                <a:lnTo>
                  <a:pt x="21624" y="282769"/>
                </a:lnTo>
                <a:lnTo>
                  <a:pt x="15692" y="269274"/>
                </a:lnTo>
                <a:lnTo>
                  <a:pt x="10637" y="255108"/>
                </a:lnTo>
                <a:lnTo>
                  <a:pt x="6505" y="240331"/>
                </a:lnTo>
                <a:lnTo>
                  <a:pt x="3344" y="225005"/>
                </a:lnTo>
                <a:lnTo>
                  <a:pt x="1202" y="209189"/>
                </a:lnTo>
                <a:lnTo>
                  <a:pt x="124" y="192945"/>
                </a:lnTo>
                <a:lnTo>
                  <a:pt x="0" y="185165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95109" y="2989326"/>
            <a:ext cx="289560" cy="368808"/>
          </a:xfrm>
          <a:custGeom>
            <a:avLst/>
            <a:gdLst/>
            <a:ahLst/>
            <a:cxnLst/>
            <a:rect l="l" t="t" r="r" b="b"/>
            <a:pathLst>
              <a:path w="289560" h="368808">
                <a:moveTo>
                  <a:pt x="0" y="184403"/>
                </a:moveTo>
                <a:lnTo>
                  <a:pt x="1191" y="208184"/>
                </a:lnTo>
                <a:lnTo>
                  <a:pt x="3334" y="223952"/>
                </a:lnTo>
                <a:lnTo>
                  <a:pt x="6501" y="239231"/>
                </a:lnTo>
                <a:lnTo>
                  <a:pt x="10645" y="253962"/>
                </a:lnTo>
                <a:lnTo>
                  <a:pt x="15719" y="268083"/>
                </a:lnTo>
                <a:lnTo>
                  <a:pt x="21675" y="281536"/>
                </a:lnTo>
                <a:lnTo>
                  <a:pt x="28466" y="294258"/>
                </a:lnTo>
                <a:lnTo>
                  <a:pt x="36045" y="306191"/>
                </a:lnTo>
                <a:lnTo>
                  <a:pt x="44365" y="317274"/>
                </a:lnTo>
                <a:lnTo>
                  <a:pt x="53378" y="327446"/>
                </a:lnTo>
                <a:lnTo>
                  <a:pt x="63037" y="336648"/>
                </a:lnTo>
                <a:lnTo>
                  <a:pt x="73296" y="344818"/>
                </a:lnTo>
                <a:lnTo>
                  <a:pt x="84106" y="351897"/>
                </a:lnTo>
                <a:lnTo>
                  <a:pt x="95421" y="357824"/>
                </a:lnTo>
                <a:lnTo>
                  <a:pt x="107192" y="362539"/>
                </a:lnTo>
                <a:lnTo>
                  <a:pt x="119374" y="365981"/>
                </a:lnTo>
                <a:lnTo>
                  <a:pt x="131919" y="368091"/>
                </a:lnTo>
                <a:lnTo>
                  <a:pt x="144780" y="368808"/>
                </a:lnTo>
                <a:lnTo>
                  <a:pt x="150738" y="368654"/>
                </a:lnTo>
                <a:lnTo>
                  <a:pt x="163459" y="367289"/>
                </a:lnTo>
                <a:lnTo>
                  <a:pt x="175842" y="364558"/>
                </a:lnTo>
                <a:lnTo>
                  <a:pt x="187841" y="360522"/>
                </a:lnTo>
                <a:lnTo>
                  <a:pt x="199409" y="355241"/>
                </a:lnTo>
                <a:lnTo>
                  <a:pt x="210497" y="348776"/>
                </a:lnTo>
                <a:lnTo>
                  <a:pt x="221059" y="341187"/>
                </a:lnTo>
                <a:lnTo>
                  <a:pt x="231047" y="332535"/>
                </a:lnTo>
                <a:lnTo>
                  <a:pt x="240415" y="322879"/>
                </a:lnTo>
                <a:lnTo>
                  <a:pt x="249115" y="312280"/>
                </a:lnTo>
                <a:lnTo>
                  <a:pt x="257099" y="300798"/>
                </a:lnTo>
                <a:lnTo>
                  <a:pt x="264321" y="288494"/>
                </a:lnTo>
                <a:lnTo>
                  <a:pt x="270734" y="275428"/>
                </a:lnTo>
                <a:lnTo>
                  <a:pt x="276289" y="261659"/>
                </a:lnTo>
                <a:lnTo>
                  <a:pt x="280941" y="247250"/>
                </a:lnTo>
                <a:lnTo>
                  <a:pt x="284640" y="232259"/>
                </a:lnTo>
                <a:lnTo>
                  <a:pt x="287342" y="216748"/>
                </a:lnTo>
                <a:lnTo>
                  <a:pt x="288997" y="200776"/>
                </a:lnTo>
                <a:lnTo>
                  <a:pt x="289560" y="184403"/>
                </a:lnTo>
                <a:lnTo>
                  <a:pt x="289439" y="176818"/>
                </a:lnTo>
                <a:lnTo>
                  <a:pt x="288368" y="160623"/>
                </a:lnTo>
                <a:lnTo>
                  <a:pt x="286225" y="144855"/>
                </a:lnTo>
                <a:lnTo>
                  <a:pt x="283058" y="129576"/>
                </a:lnTo>
                <a:lnTo>
                  <a:pt x="278914" y="114845"/>
                </a:lnTo>
                <a:lnTo>
                  <a:pt x="273840" y="100724"/>
                </a:lnTo>
                <a:lnTo>
                  <a:pt x="267884" y="87271"/>
                </a:lnTo>
                <a:lnTo>
                  <a:pt x="261093" y="74549"/>
                </a:lnTo>
                <a:lnTo>
                  <a:pt x="253514" y="62616"/>
                </a:lnTo>
                <a:lnTo>
                  <a:pt x="245194" y="51533"/>
                </a:lnTo>
                <a:lnTo>
                  <a:pt x="236181" y="41361"/>
                </a:lnTo>
                <a:lnTo>
                  <a:pt x="226522" y="32159"/>
                </a:lnTo>
                <a:lnTo>
                  <a:pt x="216263" y="23989"/>
                </a:lnTo>
                <a:lnTo>
                  <a:pt x="205453" y="16910"/>
                </a:lnTo>
                <a:lnTo>
                  <a:pt x="194138" y="10983"/>
                </a:lnTo>
                <a:lnTo>
                  <a:pt x="182367" y="6268"/>
                </a:lnTo>
                <a:lnTo>
                  <a:pt x="170185" y="2826"/>
                </a:lnTo>
                <a:lnTo>
                  <a:pt x="157640" y="716"/>
                </a:lnTo>
                <a:lnTo>
                  <a:pt x="144780" y="0"/>
                </a:lnTo>
                <a:lnTo>
                  <a:pt x="138821" y="153"/>
                </a:lnTo>
                <a:lnTo>
                  <a:pt x="126100" y="1518"/>
                </a:lnTo>
                <a:lnTo>
                  <a:pt x="113717" y="4249"/>
                </a:lnTo>
                <a:lnTo>
                  <a:pt x="101718" y="8285"/>
                </a:lnTo>
                <a:lnTo>
                  <a:pt x="90150" y="13566"/>
                </a:lnTo>
                <a:lnTo>
                  <a:pt x="79062" y="20031"/>
                </a:lnTo>
                <a:lnTo>
                  <a:pt x="68500" y="27620"/>
                </a:lnTo>
                <a:lnTo>
                  <a:pt x="58512" y="36272"/>
                </a:lnTo>
                <a:lnTo>
                  <a:pt x="49144" y="45928"/>
                </a:lnTo>
                <a:lnTo>
                  <a:pt x="40444" y="56527"/>
                </a:lnTo>
                <a:lnTo>
                  <a:pt x="32460" y="68009"/>
                </a:lnTo>
                <a:lnTo>
                  <a:pt x="25238" y="80313"/>
                </a:lnTo>
                <a:lnTo>
                  <a:pt x="18825" y="93379"/>
                </a:lnTo>
                <a:lnTo>
                  <a:pt x="13270" y="107148"/>
                </a:lnTo>
                <a:lnTo>
                  <a:pt x="8618" y="121557"/>
                </a:lnTo>
                <a:lnTo>
                  <a:pt x="4919" y="136548"/>
                </a:lnTo>
                <a:lnTo>
                  <a:pt x="2217" y="152059"/>
                </a:lnTo>
                <a:lnTo>
                  <a:pt x="562" y="168031"/>
                </a:lnTo>
                <a:lnTo>
                  <a:pt x="0" y="18440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95109" y="2989326"/>
            <a:ext cx="289560" cy="368808"/>
          </a:xfrm>
          <a:custGeom>
            <a:avLst/>
            <a:gdLst/>
            <a:ahLst/>
            <a:cxnLst/>
            <a:rect l="l" t="t" r="r" b="b"/>
            <a:pathLst>
              <a:path w="289560" h="368808">
                <a:moveTo>
                  <a:pt x="0" y="184403"/>
                </a:moveTo>
                <a:lnTo>
                  <a:pt x="562" y="168031"/>
                </a:lnTo>
                <a:lnTo>
                  <a:pt x="2217" y="152059"/>
                </a:lnTo>
                <a:lnTo>
                  <a:pt x="4919" y="136548"/>
                </a:lnTo>
                <a:lnTo>
                  <a:pt x="8618" y="121557"/>
                </a:lnTo>
                <a:lnTo>
                  <a:pt x="13270" y="107148"/>
                </a:lnTo>
                <a:lnTo>
                  <a:pt x="18825" y="93379"/>
                </a:lnTo>
                <a:lnTo>
                  <a:pt x="25238" y="80313"/>
                </a:lnTo>
                <a:lnTo>
                  <a:pt x="32460" y="68009"/>
                </a:lnTo>
                <a:lnTo>
                  <a:pt x="40444" y="56527"/>
                </a:lnTo>
                <a:lnTo>
                  <a:pt x="49144" y="45928"/>
                </a:lnTo>
                <a:lnTo>
                  <a:pt x="58512" y="36272"/>
                </a:lnTo>
                <a:lnTo>
                  <a:pt x="68500" y="27620"/>
                </a:lnTo>
                <a:lnTo>
                  <a:pt x="79062" y="20031"/>
                </a:lnTo>
                <a:lnTo>
                  <a:pt x="90150" y="13566"/>
                </a:lnTo>
                <a:lnTo>
                  <a:pt x="101718" y="8285"/>
                </a:lnTo>
                <a:lnTo>
                  <a:pt x="113717" y="4249"/>
                </a:lnTo>
                <a:lnTo>
                  <a:pt x="126100" y="1518"/>
                </a:lnTo>
                <a:lnTo>
                  <a:pt x="138821" y="153"/>
                </a:lnTo>
                <a:lnTo>
                  <a:pt x="144780" y="0"/>
                </a:lnTo>
                <a:lnTo>
                  <a:pt x="157640" y="716"/>
                </a:lnTo>
                <a:lnTo>
                  <a:pt x="170185" y="2826"/>
                </a:lnTo>
                <a:lnTo>
                  <a:pt x="182367" y="6268"/>
                </a:lnTo>
                <a:lnTo>
                  <a:pt x="194138" y="10983"/>
                </a:lnTo>
                <a:lnTo>
                  <a:pt x="205453" y="16910"/>
                </a:lnTo>
                <a:lnTo>
                  <a:pt x="216263" y="23989"/>
                </a:lnTo>
                <a:lnTo>
                  <a:pt x="226522" y="32159"/>
                </a:lnTo>
                <a:lnTo>
                  <a:pt x="236181" y="41361"/>
                </a:lnTo>
                <a:lnTo>
                  <a:pt x="245194" y="51533"/>
                </a:lnTo>
                <a:lnTo>
                  <a:pt x="253514" y="62616"/>
                </a:lnTo>
                <a:lnTo>
                  <a:pt x="261093" y="74549"/>
                </a:lnTo>
                <a:lnTo>
                  <a:pt x="267884" y="87271"/>
                </a:lnTo>
                <a:lnTo>
                  <a:pt x="273840" y="100724"/>
                </a:lnTo>
                <a:lnTo>
                  <a:pt x="278914" y="114845"/>
                </a:lnTo>
                <a:lnTo>
                  <a:pt x="283058" y="129576"/>
                </a:lnTo>
                <a:lnTo>
                  <a:pt x="286225" y="144855"/>
                </a:lnTo>
                <a:lnTo>
                  <a:pt x="288368" y="160623"/>
                </a:lnTo>
                <a:lnTo>
                  <a:pt x="289439" y="176818"/>
                </a:lnTo>
                <a:lnTo>
                  <a:pt x="289560" y="184403"/>
                </a:lnTo>
                <a:lnTo>
                  <a:pt x="288997" y="200776"/>
                </a:lnTo>
                <a:lnTo>
                  <a:pt x="287342" y="216748"/>
                </a:lnTo>
                <a:lnTo>
                  <a:pt x="284640" y="232259"/>
                </a:lnTo>
                <a:lnTo>
                  <a:pt x="280941" y="247250"/>
                </a:lnTo>
                <a:lnTo>
                  <a:pt x="276289" y="261659"/>
                </a:lnTo>
                <a:lnTo>
                  <a:pt x="270734" y="275428"/>
                </a:lnTo>
                <a:lnTo>
                  <a:pt x="264321" y="288494"/>
                </a:lnTo>
                <a:lnTo>
                  <a:pt x="257099" y="300798"/>
                </a:lnTo>
                <a:lnTo>
                  <a:pt x="249115" y="312280"/>
                </a:lnTo>
                <a:lnTo>
                  <a:pt x="240415" y="322879"/>
                </a:lnTo>
                <a:lnTo>
                  <a:pt x="231047" y="332535"/>
                </a:lnTo>
                <a:lnTo>
                  <a:pt x="221059" y="341187"/>
                </a:lnTo>
                <a:lnTo>
                  <a:pt x="210497" y="348776"/>
                </a:lnTo>
                <a:lnTo>
                  <a:pt x="199409" y="355241"/>
                </a:lnTo>
                <a:lnTo>
                  <a:pt x="187841" y="360522"/>
                </a:lnTo>
                <a:lnTo>
                  <a:pt x="175842" y="364558"/>
                </a:lnTo>
                <a:lnTo>
                  <a:pt x="163459" y="367289"/>
                </a:lnTo>
                <a:lnTo>
                  <a:pt x="150738" y="368654"/>
                </a:lnTo>
                <a:lnTo>
                  <a:pt x="144780" y="368808"/>
                </a:lnTo>
                <a:lnTo>
                  <a:pt x="131919" y="368091"/>
                </a:lnTo>
                <a:lnTo>
                  <a:pt x="119374" y="365981"/>
                </a:lnTo>
                <a:lnTo>
                  <a:pt x="107192" y="362539"/>
                </a:lnTo>
                <a:lnTo>
                  <a:pt x="95421" y="357824"/>
                </a:lnTo>
                <a:lnTo>
                  <a:pt x="84106" y="351897"/>
                </a:lnTo>
                <a:lnTo>
                  <a:pt x="73296" y="344818"/>
                </a:lnTo>
                <a:lnTo>
                  <a:pt x="63037" y="336648"/>
                </a:lnTo>
                <a:lnTo>
                  <a:pt x="53378" y="327446"/>
                </a:lnTo>
                <a:lnTo>
                  <a:pt x="44365" y="317274"/>
                </a:lnTo>
                <a:lnTo>
                  <a:pt x="36045" y="306191"/>
                </a:lnTo>
                <a:lnTo>
                  <a:pt x="28466" y="294258"/>
                </a:lnTo>
                <a:lnTo>
                  <a:pt x="21675" y="281536"/>
                </a:lnTo>
                <a:lnTo>
                  <a:pt x="15719" y="268083"/>
                </a:lnTo>
                <a:lnTo>
                  <a:pt x="10645" y="253962"/>
                </a:lnTo>
                <a:lnTo>
                  <a:pt x="6501" y="239231"/>
                </a:lnTo>
                <a:lnTo>
                  <a:pt x="3334" y="223952"/>
                </a:lnTo>
                <a:lnTo>
                  <a:pt x="1191" y="208184"/>
                </a:lnTo>
                <a:lnTo>
                  <a:pt x="120" y="191989"/>
                </a:lnTo>
                <a:lnTo>
                  <a:pt x="0" y="184403"/>
                </a:lnTo>
                <a:close/>
              </a:path>
            </a:pathLst>
          </a:custGeom>
          <a:ln w="22859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39890" y="3728466"/>
            <a:ext cx="288035" cy="368807"/>
          </a:xfrm>
          <a:custGeom>
            <a:avLst/>
            <a:gdLst/>
            <a:ahLst/>
            <a:cxnLst/>
            <a:rect l="l" t="t" r="r" b="b"/>
            <a:pathLst>
              <a:path w="288035" h="368807">
                <a:moveTo>
                  <a:pt x="0" y="184403"/>
                </a:moveTo>
                <a:lnTo>
                  <a:pt x="1132" y="207638"/>
                </a:lnTo>
                <a:lnTo>
                  <a:pt x="3236" y="223453"/>
                </a:lnTo>
                <a:lnTo>
                  <a:pt x="6365" y="238778"/>
                </a:lnTo>
                <a:lnTo>
                  <a:pt x="10472" y="253555"/>
                </a:lnTo>
                <a:lnTo>
                  <a:pt x="15509" y="267723"/>
                </a:lnTo>
                <a:lnTo>
                  <a:pt x="21428" y="281220"/>
                </a:lnTo>
                <a:lnTo>
                  <a:pt x="28183" y="293986"/>
                </a:lnTo>
                <a:lnTo>
                  <a:pt x="35726" y="305960"/>
                </a:lnTo>
                <a:lnTo>
                  <a:pt x="44009" y="317082"/>
                </a:lnTo>
                <a:lnTo>
                  <a:pt x="52984" y="327290"/>
                </a:lnTo>
                <a:lnTo>
                  <a:pt x="62604" y="336525"/>
                </a:lnTo>
                <a:lnTo>
                  <a:pt x="72822" y="344726"/>
                </a:lnTo>
                <a:lnTo>
                  <a:pt x="83590" y="351831"/>
                </a:lnTo>
                <a:lnTo>
                  <a:pt x="94861" y="357781"/>
                </a:lnTo>
                <a:lnTo>
                  <a:pt x="106586" y="362514"/>
                </a:lnTo>
                <a:lnTo>
                  <a:pt x="118719" y="365970"/>
                </a:lnTo>
                <a:lnTo>
                  <a:pt x="131212" y="368088"/>
                </a:lnTo>
                <a:lnTo>
                  <a:pt x="144017" y="368807"/>
                </a:lnTo>
                <a:lnTo>
                  <a:pt x="149476" y="368677"/>
                </a:lnTo>
                <a:lnTo>
                  <a:pt x="162155" y="367358"/>
                </a:lnTo>
                <a:lnTo>
                  <a:pt x="174501" y="364666"/>
                </a:lnTo>
                <a:lnTo>
                  <a:pt x="186467" y="360662"/>
                </a:lnTo>
                <a:lnTo>
                  <a:pt x="198006" y="355406"/>
                </a:lnTo>
                <a:lnTo>
                  <a:pt x="209069" y="348960"/>
                </a:lnTo>
                <a:lnTo>
                  <a:pt x="219610" y="341383"/>
                </a:lnTo>
                <a:lnTo>
                  <a:pt x="229581" y="332737"/>
                </a:lnTo>
                <a:lnTo>
                  <a:pt x="238934" y="323082"/>
                </a:lnTo>
                <a:lnTo>
                  <a:pt x="247622" y="312479"/>
                </a:lnTo>
                <a:lnTo>
                  <a:pt x="255597" y="300989"/>
                </a:lnTo>
                <a:lnTo>
                  <a:pt x="262811" y="288672"/>
                </a:lnTo>
                <a:lnTo>
                  <a:pt x="269218" y="275589"/>
                </a:lnTo>
                <a:lnTo>
                  <a:pt x="274770" y="261801"/>
                </a:lnTo>
                <a:lnTo>
                  <a:pt x="279419" y="247368"/>
                </a:lnTo>
                <a:lnTo>
                  <a:pt x="283117" y="232351"/>
                </a:lnTo>
                <a:lnTo>
                  <a:pt x="285818" y="216811"/>
                </a:lnTo>
                <a:lnTo>
                  <a:pt x="287473" y="200808"/>
                </a:lnTo>
                <a:lnTo>
                  <a:pt x="288035" y="184403"/>
                </a:lnTo>
                <a:lnTo>
                  <a:pt x="287934" y="177411"/>
                </a:lnTo>
                <a:lnTo>
                  <a:pt x="286903" y="161169"/>
                </a:lnTo>
                <a:lnTo>
                  <a:pt x="284799" y="145354"/>
                </a:lnTo>
                <a:lnTo>
                  <a:pt x="281670" y="130029"/>
                </a:lnTo>
                <a:lnTo>
                  <a:pt x="277563" y="115252"/>
                </a:lnTo>
                <a:lnTo>
                  <a:pt x="272526" y="101084"/>
                </a:lnTo>
                <a:lnTo>
                  <a:pt x="266607" y="87587"/>
                </a:lnTo>
                <a:lnTo>
                  <a:pt x="259852" y="74821"/>
                </a:lnTo>
                <a:lnTo>
                  <a:pt x="252309" y="62847"/>
                </a:lnTo>
                <a:lnTo>
                  <a:pt x="244026" y="51725"/>
                </a:lnTo>
                <a:lnTo>
                  <a:pt x="235051" y="41517"/>
                </a:lnTo>
                <a:lnTo>
                  <a:pt x="225431" y="32282"/>
                </a:lnTo>
                <a:lnTo>
                  <a:pt x="215213" y="24081"/>
                </a:lnTo>
                <a:lnTo>
                  <a:pt x="204445" y="16976"/>
                </a:lnTo>
                <a:lnTo>
                  <a:pt x="193174" y="11026"/>
                </a:lnTo>
                <a:lnTo>
                  <a:pt x="181449" y="6293"/>
                </a:lnTo>
                <a:lnTo>
                  <a:pt x="169316" y="2837"/>
                </a:lnTo>
                <a:lnTo>
                  <a:pt x="156823" y="719"/>
                </a:lnTo>
                <a:lnTo>
                  <a:pt x="144017" y="0"/>
                </a:lnTo>
                <a:lnTo>
                  <a:pt x="138559" y="130"/>
                </a:lnTo>
                <a:lnTo>
                  <a:pt x="125880" y="1449"/>
                </a:lnTo>
                <a:lnTo>
                  <a:pt x="113534" y="4141"/>
                </a:lnTo>
                <a:lnTo>
                  <a:pt x="101568" y="8145"/>
                </a:lnTo>
                <a:lnTo>
                  <a:pt x="90029" y="13401"/>
                </a:lnTo>
                <a:lnTo>
                  <a:pt x="78966" y="19847"/>
                </a:lnTo>
                <a:lnTo>
                  <a:pt x="68425" y="27424"/>
                </a:lnTo>
                <a:lnTo>
                  <a:pt x="58454" y="36070"/>
                </a:lnTo>
                <a:lnTo>
                  <a:pt x="49101" y="45725"/>
                </a:lnTo>
                <a:lnTo>
                  <a:pt x="40413" y="56328"/>
                </a:lnTo>
                <a:lnTo>
                  <a:pt x="32438" y="67818"/>
                </a:lnTo>
                <a:lnTo>
                  <a:pt x="25224" y="80135"/>
                </a:lnTo>
                <a:lnTo>
                  <a:pt x="18817" y="93218"/>
                </a:lnTo>
                <a:lnTo>
                  <a:pt x="13265" y="107006"/>
                </a:lnTo>
                <a:lnTo>
                  <a:pt x="8616" y="121439"/>
                </a:lnTo>
                <a:lnTo>
                  <a:pt x="4918" y="136456"/>
                </a:lnTo>
                <a:lnTo>
                  <a:pt x="2217" y="151996"/>
                </a:lnTo>
                <a:lnTo>
                  <a:pt x="562" y="167999"/>
                </a:lnTo>
                <a:lnTo>
                  <a:pt x="0" y="18440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9890" y="3728466"/>
            <a:ext cx="288035" cy="368807"/>
          </a:xfrm>
          <a:custGeom>
            <a:avLst/>
            <a:gdLst/>
            <a:ahLst/>
            <a:cxnLst/>
            <a:rect l="l" t="t" r="r" b="b"/>
            <a:pathLst>
              <a:path w="288035" h="368807">
                <a:moveTo>
                  <a:pt x="0" y="184403"/>
                </a:moveTo>
                <a:lnTo>
                  <a:pt x="562" y="167999"/>
                </a:lnTo>
                <a:lnTo>
                  <a:pt x="2217" y="151996"/>
                </a:lnTo>
                <a:lnTo>
                  <a:pt x="4918" y="136456"/>
                </a:lnTo>
                <a:lnTo>
                  <a:pt x="8616" y="121439"/>
                </a:lnTo>
                <a:lnTo>
                  <a:pt x="13265" y="107006"/>
                </a:lnTo>
                <a:lnTo>
                  <a:pt x="18817" y="93218"/>
                </a:lnTo>
                <a:lnTo>
                  <a:pt x="25224" y="80135"/>
                </a:lnTo>
                <a:lnTo>
                  <a:pt x="32438" y="67818"/>
                </a:lnTo>
                <a:lnTo>
                  <a:pt x="40413" y="56328"/>
                </a:lnTo>
                <a:lnTo>
                  <a:pt x="49101" y="45725"/>
                </a:lnTo>
                <a:lnTo>
                  <a:pt x="58454" y="36070"/>
                </a:lnTo>
                <a:lnTo>
                  <a:pt x="68425" y="27424"/>
                </a:lnTo>
                <a:lnTo>
                  <a:pt x="78966" y="19847"/>
                </a:lnTo>
                <a:lnTo>
                  <a:pt x="90029" y="13401"/>
                </a:lnTo>
                <a:lnTo>
                  <a:pt x="101568" y="8145"/>
                </a:lnTo>
                <a:lnTo>
                  <a:pt x="113534" y="4141"/>
                </a:lnTo>
                <a:lnTo>
                  <a:pt x="125880" y="1449"/>
                </a:lnTo>
                <a:lnTo>
                  <a:pt x="138559" y="130"/>
                </a:lnTo>
                <a:lnTo>
                  <a:pt x="144017" y="0"/>
                </a:lnTo>
                <a:lnTo>
                  <a:pt x="156823" y="719"/>
                </a:lnTo>
                <a:lnTo>
                  <a:pt x="169316" y="2837"/>
                </a:lnTo>
                <a:lnTo>
                  <a:pt x="181449" y="6293"/>
                </a:lnTo>
                <a:lnTo>
                  <a:pt x="193174" y="11026"/>
                </a:lnTo>
                <a:lnTo>
                  <a:pt x="204445" y="16976"/>
                </a:lnTo>
                <a:lnTo>
                  <a:pt x="215213" y="24081"/>
                </a:lnTo>
                <a:lnTo>
                  <a:pt x="225431" y="32282"/>
                </a:lnTo>
                <a:lnTo>
                  <a:pt x="235051" y="41517"/>
                </a:lnTo>
                <a:lnTo>
                  <a:pt x="244026" y="51725"/>
                </a:lnTo>
                <a:lnTo>
                  <a:pt x="252309" y="62847"/>
                </a:lnTo>
                <a:lnTo>
                  <a:pt x="259852" y="74821"/>
                </a:lnTo>
                <a:lnTo>
                  <a:pt x="266607" y="87587"/>
                </a:lnTo>
                <a:lnTo>
                  <a:pt x="272526" y="101084"/>
                </a:lnTo>
                <a:lnTo>
                  <a:pt x="277563" y="115252"/>
                </a:lnTo>
                <a:lnTo>
                  <a:pt x="281670" y="130029"/>
                </a:lnTo>
                <a:lnTo>
                  <a:pt x="284799" y="145354"/>
                </a:lnTo>
                <a:lnTo>
                  <a:pt x="286903" y="161169"/>
                </a:lnTo>
                <a:lnTo>
                  <a:pt x="287934" y="177411"/>
                </a:lnTo>
                <a:lnTo>
                  <a:pt x="288035" y="184403"/>
                </a:lnTo>
                <a:lnTo>
                  <a:pt x="287473" y="200808"/>
                </a:lnTo>
                <a:lnTo>
                  <a:pt x="285818" y="216811"/>
                </a:lnTo>
                <a:lnTo>
                  <a:pt x="283117" y="232351"/>
                </a:lnTo>
                <a:lnTo>
                  <a:pt x="279419" y="247368"/>
                </a:lnTo>
                <a:lnTo>
                  <a:pt x="274770" y="261801"/>
                </a:lnTo>
                <a:lnTo>
                  <a:pt x="269218" y="275589"/>
                </a:lnTo>
                <a:lnTo>
                  <a:pt x="262811" y="288672"/>
                </a:lnTo>
                <a:lnTo>
                  <a:pt x="255597" y="300989"/>
                </a:lnTo>
                <a:lnTo>
                  <a:pt x="247622" y="312479"/>
                </a:lnTo>
                <a:lnTo>
                  <a:pt x="238934" y="323082"/>
                </a:lnTo>
                <a:lnTo>
                  <a:pt x="229581" y="332737"/>
                </a:lnTo>
                <a:lnTo>
                  <a:pt x="219610" y="341383"/>
                </a:lnTo>
                <a:lnTo>
                  <a:pt x="209069" y="348960"/>
                </a:lnTo>
                <a:lnTo>
                  <a:pt x="198006" y="355406"/>
                </a:lnTo>
                <a:lnTo>
                  <a:pt x="186467" y="360662"/>
                </a:lnTo>
                <a:lnTo>
                  <a:pt x="174501" y="364666"/>
                </a:lnTo>
                <a:lnTo>
                  <a:pt x="162155" y="367358"/>
                </a:lnTo>
                <a:lnTo>
                  <a:pt x="149476" y="368677"/>
                </a:lnTo>
                <a:lnTo>
                  <a:pt x="144017" y="368807"/>
                </a:lnTo>
                <a:lnTo>
                  <a:pt x="131212" y="368088"/>
                </a:lnTo>
                <a:lnTo>
                  <a:pt x="118719" y="365970"/>
                </a:lnTo>
                <a:lnTo>
                  <a:pt x="106586" y="362514"/>
                </a:lnTo>
                <a:lnTo>
                  <a:pt x="94861" y="357781"/>
                </a:lnTo>
                <a:lnTo>
                  <a:pt x="83590" y="351831"/>
                </a:lnTo>
                <a:lnTo>
                  <a:pt x="72822" y="344726"/>
                </a:lnTo>
                <a:lnTo>
                  <a:pt x="62604" y="336525"/>
                </a:lnTo>
                <a:lnTo>
                  <a:pt x="52984" y="327290"/>
                </a:lnTo>
                <a:lnTo>
                  <a:pt x="44009" y="317082"/>
                </a:lnTo>
                <a:lnTo>
                  <a:pt x="35726" y="305960"/>
                </a:lnTo>
                <a:lnTo>
                  <a:pt x="28183" y="293986"/>
                </a:lnTo>
                <a:lnTo>
                  <a:pt x="21428" y="281220"/>
                </a:lnTo>
                <a:lnTo>
                  <a:pt x="15509" y="267723"/>
                </a:lnTo>
                <a:lnTo>
                  <a:pt x="10472" y="253555"/>
                </a:lnTo>
                <a:lnTo>
                  <a:pt x="6365" y="238778"/>
                </a:lnTo>
                <a:lnTo>
                  <a:pt x="3236" y="223453"/>
                </a:lnTo>
                <a:lnTo>
                  <a:pt x="1132" y="207638"/>
                </a:lnTo>
                <a:lnTo>
                  <a:pt x="101" y="191396"/>
                </a:lnTo>
                <a:lnTo>
                  <a:pt x="0" y="184403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35446" y="4097274"/>
            <a:ext cx="288035" cy="368807"/>
          </a:xfrm>
          <a:custGeom>
            <a:avLst/>
            <a:gdLst/>
            <a:ahLst/>
            <a:cxnLst/>
            <a:rect l="l" t="t" r="r" b="b"/>
            <a:pathLst>
              <a:path w="288035" h="368807">
                <a:moveTo>
                  <a:pt x="0" y="184403"/>
                </a:moveTo>
                <a:lnTo>
                  <a:pt x="1132" y="207638"/>
                </a:lnTo>
                <a:lnTo>
                  <a:pt x="3236" y="223453"/>
                </a:lnTo>
                <a:lnTo>
                  <a:pt x="6365" y="238778"/>
                </a:lnTo>
                <a:lnTo>
                  <a:pt x="10472" y="253555"/>
                </a:lnTo>
                <a:lnTo>
                  <a:pt x="15509" y="267723"/>
                </a:lnTo>
                <a:lnTo>
                  <a:pt x="21428" y="281220"/>
                </a:lnTo>
                <a:lnTo>
                  <a:pt x="28183" y="293986"/>
                </a:lnTo>
                <a:lnTo>
                  <a:pt x="35726" y="305960"/>
                </a:lnTo>
                <a:lnTo>
                  <a:pt x="44009" y="317082"/>
                </a:lnTo>
                <a:lnTo>
                  <a:pt x="52984" y="327290"/>
                </a:lnTo>
                <a:lnTo>
                  <a:pt x="62604" y="336525"/>
                </a:lnTo>
                <a:lnTo>
                  <a:pt x="72822" y="344726"/>
                </a:lnTo>
                <a:lnTo>
                  <a:pt x="83590" y="351831"/>
                </a:lnTo>
                <a:lnTo>
                  <a:pt x="94861" y="357781"/>
                </a:lnTo>
                <a:lnTo>
                  <a:pt x="106586" y="362514"/>
                </a:lnTo>
                <a:lnTo>
                  <a:pt x="118719" y="365970"/>
                </a:lnTo>
                <a:lnTo>
                  <a:pt x="131212" y="368088"/>
                </a:lnTo>
                <a:lnTo>
                  <a:pt x="144017" y="368807"/>
                </a:lnTo>
                <a:lnTo>
                  <a:pt x="149476" y="368677"/>
                </a:lnTo>
                <a:lnTo>
                  <a:pt x="162155" y="367358"/>
                </a:lnTo>
                <a:lnTo>
                  <a:pt x="174501" y="364666"/>
                </a:lnTo>
                <a:lnTo>
                  <a:pt x="186467" y="360662"/>
                </a:lnTo>
                <a:lnTo>
                  <a:pt x="198006" y="355406"/>
                </a:lnTo>
                <a:lnTo>
                  <a:pt x="209069" y="348960"/>
                </a:lnTo>
                <a:lnTo>
                  <a:pt x="219610" y="341383"/>
                </a:lnTo>
                <a:lnTo>
                  <a:pt x="229581" y="332737"/>
                </a:lnTo>
                <a:lnTo>
                  <a:pt x="238934" y="323082"/>
                </a:lnTo>
                <a:lnTo>
                  <a:pt x="247622" y="312479"/>
                </a:lnTo>
                <a:lnTo>
                  <a:pt x="255597" y="300989"/>
                </a:lnTo>
                <a:lnTo>
                  <a:pt x="262811" y="288672"/>
                </a:lnTo>
                <a:lnTo>
                  <a:pt x="269218" y="275589"/>
                </a:lnTo>
                <a:lnTo>
                  <a:pt x="274770" y="261801"/>
                </a:lnTo>
                <a:lnTo>
                  <a:pt x="279419" y="247368"/>
                </a:lnTo>
                <a:lnTo>
                  <a:pt x="283117" y="232351"/>
                </a:lnTo>
                <a:lnTo>
                  <a:pt x="285818" y="216811"/>
                </a:lnTo>
                <a:lnTo>
                  <a:pt x="287473" y="200808"/>
                </a:lnTo>
                <a:lnTo>
                  <a:pt x="288035" y="184403"/>
                </a:lnTo>
                <a:lnTo>
                  <a:pt x="287934" y="177411"/>
                </a:lnTo>
                <a:lnTo>
                  <a:pt x="286903" y="161169"/>
                </a:lnTo>
                <a:lnTo>
                  <a:pt x="284799" y="145354"/>
                </a:lnTo>
                <a:lnTo>
                  <a:pt x="281670" y="130029"/>
                </a:lnTo>
                <a:lnTo>
                  <a:pt x="277563" y="115252"/>
                </a:lnTo>
                <a:lnTo>
                  <a:pt x="272526" y="101084"/>
                </a:lnTo>
                <a:lnTo>
                  <a:pt x="266607" y="87587"/>
                </a:lnTo>
                <a:lnTo>
                  <a:pt x="259852" y="74821"/>
                </a:lnTo>
                <a:lnTo>
                  <a:pt x="252309" y="62847"/>
                </a:lnTo>
                <a:lnTo>
                  <a:pt x="244026" y="51725"/>
                </a:lnTo>
                <a:lnTo>
                  <a:pt x="235051" y="41517"/>
                </a:lnTo>
                <a:lnTo>
                  <a:pt x="225431" y="32282"/>
                </a:lnTo>
                <a:lnTo>
                  <a:pt x="215213" y="24081"/>
                </a:lnTo>
                <a:lnTo>
                  <a:pt x="204445" y="16976"/>
                </a:lnTo>
                <a:lnTo>
                  <a:pt x="193174" y="11026"/>
                </a:lnTo>
                <a:lnTo>
                  <a:pt x="181449" y="6293"/>
                </a:lnTo>
                <a:lnTo>
                  <a:pt x="169316" y="2837"/>
                </a:lnTo>
                <a:lnTo>
                  <a:pt x="156823" y="719"/>
                </a:lnTo>
                <a:lnTo>
                  <a:pt x="144017" y="0"/>
                </a:lnTo>
                <a:lnTo>
                  <a:pt x="138559" y="130"/>
                </a:lnTo>
                <a:lnTo>
                  <a:pt x="125880" y="1449"/>
                </a:lnTo>
                <a:lnTo>
                  <a:pt x="113534" y="4141"/>
                </a:lnTo>
                <a:lnTo>
                  <a:pt x="101568" y="8145"/>
                </a:lnTo>
                <a:lnTo>
                  <a:pt x="90029" y="13401"/>
                </a:lnTo>
                <a:lnTo>
                  <a:pt x="78966" y="19847"/>
                </a:lnTo>
                <a:lnTo>
                  <a:pt x="68425" y="27424"/>
                </a:lnTo>
                <a:lnTo>
                  <a:pt x="58454" y="36070"/>
                </a:lnTo>
                <a:lnTo>
                  <a:pt x="49101" y="45725"/>
                </a:lnTo>
                <a:lnTo>
                  <a:pt x="40413" y="56328"/>
                </a:lnTo>
                <a:lnTo>
                  <a:pt x="32438" y="67818"/>
                </a:lnTo>
                <a:lnTo>
                  <a:pt x="25224" y="80135"/>
                </a:lnTo>
                <a:lnTo>
                  <a:pt x="18817" y="93218"/>
                </a:lnTo>
                <a:lnTo>
                  <a:pt x="13265" y="107006"/>
                </a:lnTo>
                <a:lnTo>
                  <a:pt x="8616" y="121439"/>
                </a:lnTo>
                <a:lnTo>
                  <a:pt x="4918" y="136456"/>
                </a:lnTo>
                <a:lnTo>
                  <a:pt x="2217" y="151996"/>
                </a:lnTo>
                <a:lnTo>
                  <a:pt x="562" y="167999"/>
                </a:lnTo>
                <a:lnTo>
                  <a:pt x="0" y="18440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35446" y="4097274"/>
            <a:ext cx="288035" cy="368807"/>
          </a:xfrm>
          <a:custGeom>
            <a:avLst/>
            <a:gdLst/>
            <a:ahLst/>
            <a:cxnLst/>
            <a:rect l="l" t="t" r="r" b="b"/>
            <a:pathLst>
              <a:path w="288035" h="368807">
                <a:moveTo>
                  <a:pt x="0" y="184403"/>
                </a:moveTo>
                <a:lnTo>
                  <a:pt x="562" y="167999"/>
                </a:lnTo>
                <a:lnTo>
                  <a:pt x="2217" y="151996"/>
                </a:lnTo>
                <a:lnTo>
                  <a:pt x="4918" y="136456"/>
                </a:lnTo>
                <a:lnTo>
                  <a:pt x="8616" y="121439"/>
                </a:lnTo>
                <a:lnTo>
                  <a:pt x="13265" y="107006"/>
                </a:lnTo>
                <a:lnTo>
                  <a:pt x="18817" y="93218"/>
                </a:lnTo>
                <a:lnTo>
                  <a:pt x="25224" y="80135"/>
                </a:lnTo>
                <a:lnTo>
                  <a:pt x="32438" y="67818"/>
                </a:lnTo>
                <a:lnTo>
                  <a:pt x="40413" y="56328"/>
                </a:lnTo>
                <a:lnTo>
                  <a:pt x="49101" y="45725"/>
                </a:lnTo>
                <a:lnTo>
                  <a:pt x="58454" y="36070"/>
                </a:lnTo>
                <a:lnTo>
                  <a:pt x="68425" y="27424"/>
                </a:lnTo>
                <a:lnTo>
                  <a:pt x="78966" y="19847"/>
                </a:lnTo>
                <a:lnTo>
                  <a:pt x="90029" y="13401"/>
                </a:lnTo>
                <a:lnTo>
                  <a:pt x="101568" y="8145"/>
                </a:lnTo>
                <a:lnTo>
                  <a:pt x="113534" y="4141"/>
                </a:lnTo>
                <a:lnTo>
                  <a:pt x="125880" y="1449"/>
                </a:lnTo>
                <a:lnTo>
                  <a:pt x="138559" y="130"/>
                </a:lnTo>
                <a:lnTo>
                  <a:pt x="144017" y="0"/>
                </a:lnTo>
                <a:lnTo>
                  <a:pt x="156823" y="719"/>
                </a:lnTo>
                <a:lnTo>
                  <a:pt x="169316" y="2837"/>
                </a:lnTo>
                <a:lnTo>
                  <a:pt x="181449" y="6293"/>
                </a:lnTo>
                <a:lnTo>
                  <a:pt x="193174" y="11026"/>
                </a:lnTo>
                <a:lnTo>
                  <a:pt x="204445" y="16976"/>
                </a:lnTo>
                <a:lnTo>
                  <a:pt x="215213" y="24081"/>
                </a:lnTo>
                <a:lnTo>
                  <a:pt x="225431" y="32282"/>
                </a:lnTo>
                <a:lnTo>
                  <a:pt x="235051" y="41517"/>
                </a:lnTo>
                <a:lnTo>
                  <a:pt x="244026" y="51725"/>
                </a:lnTo>
                <a:lnTo>
                  <a:pt x="252309" y="62847"/>
                </a:lnTo>
                <a:lnTo>
                  <a:pt x="259852" y="74821"/>
                </a:lnTo>
                <a:lnTo>
                  <a:pt x="266607" y="87587"/>
                </a:lnTo>
                <a:lnTo>
                  <a:pt x="272526" y="101084"/>
                </a:lnTo>
                <a:lnTo>
                  <a:pt x="277563" y="115252"/>
                </a:lnTo>
                <a:lnTo>
                  <a:pt x="281670" y="130029"/>
                </a:lnTo>
                <a:lnTo>
                  <a:pt x="284799" y="145354"/>
                </a:lnTo>
                <a:lnTo>
                  <a:pt x="286903" y="161169"/>
                </a:lnTo>
                <a:lnTo>
                  <a:pt x="287934" y="177411"/>
                </a:lnTo>
                <a:lnTo>
                  <a:pt x="288035" y="184403"/>
                </a:lnTo>
                <a:lnTo>
                  <a:pt x="287473" y="200808"/>
                </a:lnTo>
                <a:lnTo>
                  <a:pt x="285818" y="216811"/>
                </a:lnTo>
                <a:lnTo>
                  <a:pt x="283117" y="232351"/>
                </a:lnTo>
                <a:lnTo>
                  <a:pt x="279419" y="247368"/>
                </a:lnTo>
                <a:lnTo>
                  <a:pt x="274770" y="261801"/>
                </a:lnTo>
                <a:lnTo>
                  <a:pt x="269218" y="275589"/>
                </a:lnTo>
                <a:lnTo>
                  <a:pt x="262811" y="288672"/>
                </a:lnTo>
                <a:lnTo>
                  <a:pt x="255597" y="300989"/>
                </a:lnTo>
                <a:lnTo>
                  <a:pt x="247622" y="312479"/>
                </a:lnTo>
                <a:lnTo>
                  <a:pt x="238934" y="323082"/>
                </a:lnTo>
                <a:lnTo>
                  <a:pt x="229581" y="332737"/>
                </a:lnTo>
                <a:lnTo>
                  <a:pt x="219610" y="341383"/>
                </a:lnTo>
                <a:lnTo>
                  <a:pt x="209069" y="348960"/>
                </a:lnTo>
                <a:lnTo>
                  <a:pt x="198006" y="355406"/>
                </a:lnTo>
                <a:lnTo>
                  <a:pt x="186467" y="360662"/>
                </a:lnTo>
                <a:lnTo>
                  <a:pt x="174501" y="364666"/>
                </a:lnTo>
                <a:lnTo>
                  <a:pt x="162155" y="367358"/>
                </a:lnTo>
                <a:lnTo>
                  <a:pt x="149476" y="368677"/>
                </a:lnTo>
                <a:lnTo>
                  <a:pt x="144017" y="368807"/>
                </a:lnTo>
                <a:lnTo>
                  <a:pt x="131212" y="368088"/>
                </a:lnTo>
                <a:lnTo>
                  <a:pt x="118719" y="365970"/>
                </a:lnTo>
                <a:lnTo>
                  <a:pt x="106586" y="362514"/>
                </a:lnTo>
                <a:lnTo>
                  <a:pt x="94861" y="357781"/>
                </a:lnTo>
                <a:lnTo>
                  <a:pt x="83590" y="351831"/>
                </a:lnTo>
                <a:lnTo>
                  <a:pt x="72822" y="344726"/>
                </a:lnTo>
                <a:lnTo>
                  <a:pt x="62604" y="336525"/>
                </a:lnTo>
                <a:lnTo>
                  <a:pt x="52984" y="327290"/>
                </a:lnTo>
                <a:lnTo>
                  <a:pt x="44009" y="317082"/>
                </a:lnTo>
                <a:lnTo>
                  <a:pt x="35726" y="305960"/>
                </a:lnTo>
                <a:lnTo>
                  <a:pt x="28183" y="293986"/>
                </a:lnTo>
                <a:lnTo>
                  <a:pt x="21428" y="281220"/>
                </a:lnTo>
                <a:lnTo>
                  <a:pt x="15509" y="267723"/>
                </a:lnTo>
                <a:lnTo>
                  <a:pt x="10472" y="253555"/>
                </a:lnTo>
                <a:lnTo>
                  <a:pt x="6365" y="238778"/>
                </a:lnTo>
                <a:lnTo>
                  <a:pt x="3236" y="223453"/>
                </a:lnTo>
                <a:lnTo>
                  <a:pt x="1132" y="207638"/>
                </a:lnTo>
                <a:lnTo>
                  <a:pt x="101" y="191396"/>
                </a:lnTo>
                <a:lnTo>
                  <a:pt x="0" y="184403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44333" y="3949446"/>
            <a:ext cx="289560" cy="368808"/>
          </a:xfrm>
          <a:custGeom>
            <a:avLst/>
            <a:gdLst/>
            <a:ahLst/>
            <a:cxnLst/>
            <a:rect l="l" t="t" r="r" b="b"/>
            <a:pathLst>
              <a:path w="289560" h="368808">
                <a:moveTo>
                  <a:pt x="0" y="184403"/>
                </a:moveTo>
                <a:lnTo>
                  <a:pt x="1191" y="208184"/>
                </a:lnTo>
                <a:lnTo>
                  <a:pt x="3334" y="223952"/>
                </a:lnTo>
                <a:lnTo>
                  <a:pt x="6501" y="239231"/>
                </a:lnTo>
                <a:lnTo>
                  <a:pt x="10645" y="253962"/>
                </a:lnTo>
                <a:lnTo>
                  <a:pt x="15719" y="268083"/>
                </a:lnTo>
                <a:lnTo>
                  <a:pt x="21675" y="281536"/>
                </a:lnTo>
                <a:lnTo>
                  <a:pt x="28466" y="294258"/>
                </a:lnTo>
                <a:lnTo>
                  <a:pt x="36045" y="306191"/>
                </a:lnTo>
                <a:lnTo>
                  <a:pt x="44365" y="317274"/>
                </a:lnTo>
                <a:lnTo>
                  <a:pt x="53378" y="327446"/>
                </a:lnTo>
                <a:lnTo>
                  <a:pt x="63037" y="336648"/>
                </a:lnTo>
                <a:lnTo>
                  <a:pt x="73296" y="344818"/>
                </a:lnTo>
                <a:lnTo>
                  <a:pt x="84106" y="351897"/>
                </a:lnTo>
                <a:lnTo>
                  <a:pt x="95421" y="357824"/>
                </a:lnTo>
                <a:lnTo>
                  <a:pt x="107192" y="362539"/>
                </a:lnTo>
                <a:lnTo>
                  <a:pt x="119374" y="365981"/>
                </a:lnTo>
                <a:lnTo>
                  <a:pt x="131919" y="368091"/>
                </a:lnTo>
                <a:lnTo>
                  <a:pt x="144780" y="368807"/>
                </a:lnTo>
                <a:lnTo>
                  <a:pt x="150738" y="368654"/>
                </a:lnTo>
                <a:lnTo>
                  <a:pt x="163459" y="367289"/>
                </a:lnTo>
                <a:lnTo>
                  <a:pt x="175842" y="364558"/>
                </a:lnTo>
                <a:lnTo>
                  <a:pt x="187841" y="360522"/>
                </a:lnTo>
                <a:lnTo>
                  <a:pt x="199409" y="355241"/>
                </a:lnTo>
                <a:lnTo>
                  <a:pt x="210497" y="348776"/>
                </a:lnTo>
                <a:lnTo>
                  <a:pt x="221059" y="341187"/>
                </a:lnTo>
                <a:lnTo>
                  <a:pt x="231047" y="332535"/>
                </a:lnTo>
                <a:lnTo>
                  <a:pt x="240415" y="322879"/>
                </a:lnTo>
                <a:lnTo>
                  <a:pt x="249115" y="312280"/>
                </a:lnTo>
                <a:lnTo>
                  <a:pt x="257099" y="300798"/>
                </a:lnTo>
                <a:lnTo>
                  <a:pt x="264321" y="288494"/>
                </a:lnTo>
                <a:lnTo>
                  <a:pt x="270734" y="275428"/>
                </a:lnTo>
                <a:lnTo>
                  <a:pt x="276289" y="261659"/>
                </a:lnTo>
                <a:lnTo>
                  <a:pt x="280941" y="247250"/>
                </a:lnTo>
                <a:lnTo>
                  <a:pt x="284640" y="232259"/>
                </a:lnTo>
                <a:lnTo>
                  <a:pt x="287342" y="216748"/>
                </a:lnTo>
                <a:lnTo>
                  <a:pt x="288997" y="200776"/>
                </a:lnTo>
                <a:lnTo>
                  <a:pt x="289560" y="184403"/>
                </a:lnTo>
                <a:lnTo>
                  <a:pt x="289439" y="176818"/>
                </a:lnTo>
                <a:lnTo>
                  <a:pt x="288368" y="160623"/>
                </a:lnTo>
                <a:lnTo>
                  <a:pt x="286225" y="144855"/>
                </a:lnTo>
                <a:lnTo>
                  <a:pt x="283058" y="129576"/>
                </a:lnTo>
                <a:lnTo>
                  <a:pt x="278914" y="114845"/>
                </a:lnTo>
                <a:lnTo>
                  <a:pt x="273840" y="100724"/>
                </a:lnTo>
                <a:lnTo>
                  <a:pt x="267884" y="87271"/>
                </a:lnTo>
                <a:lnTo>
                  <a:pt x="261093" y="74549"/>
                </a:lnTo>
                <a:lnTo>
                  <a:pt x="253514" y="62616"/>
                </a:lnTo>
                <a:lnTo>
                  <a:pt x="245194" y="51533"/>
                </a:lnTo>
                <a:lnTo>
                  <a:pt x="236181" y="41361"/>
                </a:lnTo>
                <a:lnTo>
                  <a:pt x="226522" y="32159"/>
                </a:lnTo>
                <a:lnTo>
                  <a:pt x="216263" y="23989"/>
                </a:lnTo>
                <a:lnTo>
                  <a:pt x="205453" y="16910"/>
                </a:lnTo>
                <a:lnTo>
                  <a:pt x="194138" y="10983"/>
                </a:lnTo>
                <a:lnTo>
                  <a:pt x="182367" y="6268"/>
                </a:lnTo>
                <a:lnTo>
                  <a:pt x="170185" y="2826"/>
                </a:lnTo>
                <a:lnTo>
                  <a:pt x="157640" y="716"/>
                </a:lnTo>
                <a:lnTo>
                  <a:pt x="144780" y="0"/>
                </a:lnTo>
                <a:lnTo>
                  <a:pt x="138821" y="153"/>
                </a:lnTo>
                <a:lnTo>
                  <a:pt x="126100" y="1518"/>
                </a:lnTo>
                <a:lnTo>
                  <a:pt x="113717" y="4249"/>
                </a:lnTo>
                <a:lnTo>
                  <a:pt x="101718" y="8285"/>
                </a:lnTo>
                <a:lnTo>
                  <a:pt x="90150" y="13566"/>
                </a:lnTo>
                <a:lnTo>
                  <a:pt x="79062" y="20031"/>
                </a:lnTo>
                <a:lnTo>
                  <a:pt x="68500" y="27620"/>
                </a:lnTo>
                <a:lnTo>
                  <a:pt x="58512" y="36272"/>
                </a:lnTo>
                <a:lnTo>
                  <a:pt x="49144" y="45928"/>
                </a:lnTo>
                <a:lnTo>
                  <a:pt x="40444" y="56527"/>
                </a:lnTo>
                <a:lnTo>
                  <a:pt x="32460" y="68009"/>
                </a:lnTo>
                <a:lnTo>
                  <a:pt x="25238" y="80313"/>
                </a:lnTo>
                <a:lnTo>
                  <a:pt x="18825" y="93379"/>
                </a:lnTo>
                <a:lnTo>
                  <a:pt x="13270" y="107148"/>
                </a:lnTo>
                <a:lnTo>
                  <a:pt x="8618" y="121557"/>
                </a:lnTo>
                <a:lnTo>
                  <a:pt x="4919" y="136548"/>
                </a:lnTo>
                <a:lnTo>
                  <a:pt x="2217" y="152059"/>
                </a:lnTo>
                <a:lnTo>
                  <a:pt x="562" y="168031"/>
                </a:lnTo>
                <a:lnTo>
                  <a:pt x="0" y="18440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44333" y="3949446"/>
            <a:ext cx="289560" cy="368808"/>
          </a:xfrm>
          <a:custGeom>
            <a:avLst/>
            <a:gdLst/>
            <a:ahLst/>
            <a:cxnLst/>
            <a:rect l="l" t="t" r="r" b="b"/>
            <a:pathLst>
              <a:path w="289560" h="368808">
                <a:moveTo>
                  <a:pt x="0" y="184403"/>
                </a:moveTo>
                <a:lnTo>
                  <a:pt x="562" y="168031"/>
                </a:lnTo>
                <a:lnTo>
                  <a:pt x="2217" y="152059"/>
                </a:lnTo>
                <a:lnTo>
                  <a:pt x="4919" y="136548"/>
                </a:lnTo>
                <a:lnTo>
                  <a:pt x="8618" y="121557"/>
                </a:lnTo>
                <a:lnTo>
                  <a:pt x="13270" y="107148"/>
                </a:lnTo>
                <a:lnTo>
                  <a:pt x="18825" y="93379"/>
                </a:lnTo>
                <a:lnTo>
                  <a:pt x="25238" y="80313"/>
                </a:lnTo>
                <a:lnTo>
                  <a:pt x="32460" y="68009"/>
                </a:lnTo>
                <a:lnTo>
                  <a:pt x="40444" y="56527"/>
                </a:lnTo>
                <a:lnTo>
                  <a:pt x="49144" y="45928"/>
                </a:lnTo>
                <a:lnTo>
                  <a:pt x="58512" y="36272"/>
                </a:lnTo>
                <a:lnTo>
                  <a:pt x="68500" y="27620"/>
                </a:lnTo>
                <a:lnTo>
                  <a:pt x="79062" y="20031"/>
                </a:lnTo>
                <a:lnTo>
                  <a:pt x="90150" y="13566"/>
                </a:lnTo>
                <a:lnTo>
                  <a:pt x="101718" y="8285"/>
                </a:lnTo>
                <a:lnTo>
                  <a:pt x="113717" y="4249"/>
                </a:lnTo>
                <a:lnTo>
                  <a:pt x="126100" y="1518"/>
                </a:lnTo>
                <a:lnTo>
                  <a:pt x="138821" y="153"/>
                </a:lnTo>
                <a:lnTo>
                  <a:pt x="144780" y="0"/>
                </a:lnTo>
                <a:lnTo>
                  <a:pt x="157640" y="716"/>
                </a:lnTo>
                <a:lnTo>
                  <a:pt x="170185" y="2826"/>
                </a:lnTo>
                <a:lnTo>
                  <a:pt x="182367" y="6268"/>
                </a:lnTo>
                <a:lnTo>
                  <a:pt x="194138" y="10983"/>
                </a:lnTo>
                <a:lnTo>
                  <a:pt x="205453" y="16910"/>
                </a:lnTo>
                <a:lnTo>
                  <a:pt x="216263" y="23989"/>
                </a:lnTo>
                <a:lnTo>
                  <a:pt x="226522" y="32159"/>
                </a:lnTo>
                <a:lnTo>
                  <a:pt x="236181" y="41361"/>
                </a:lnTo>
                <a:lnTo>
                  <a:pt x="245194" y="51533"/>
                </a:lnTo>
                <a:lnTo>
                  <a:pt x="253514" y="62616"/>
                </a:lnTo>
                <a:lnTo>
                  <a:pt x="261093" y="74549"/>
                </a:lnTo>
                <a:lnTo>
                  <a:pt x="267884" y="87271"/>
                </a:lnTo>
                <a:lnTo>
                  <a:pt x="273840" y="100724"/>
                </a:lnTo>
                <a:lnTo>
                  <a:pt x="278914" y="114845"/>
                </a:lnTo>
                <a:lnTo>
                  <a:pt x="283058" y="129576"/>
                </a:lnTo>
                <a:lnTo>
                  <a:pt x="286225" y="144855"/>
                </a:lnTo>
                <a:lnTo>
                  <a:pt x="288368" y="160623"/>
                </a:lnTo>
                <a:lnTo>
                  <a:pt x="289439" y="176818"/>
                </a:lnTo>
                <a:lnTo>
                  <a:pt x="289560" y="184403"/>
                </a:lnTo>
                <a:lnTo>
                  <a:pt x="288997" y="200776"/>
                </a:lnTo>
                <a:lnTo>
                  <a:pt x="287342" y="216748"/>
                </a:lnTo>
                <a:lnTo>
                  <a:pt x="284640" y="232259"/>
                </a:lnTo>
                <a:lnTo>
                  <a:pt x="280941" y="247250"/>
                </a:lnTo>
                <a:lnTo>
                  <a:pt x="276289" y="261659"/>
                </a:lnTo>
                <a:lnTo>
                  <a:pt x="270734" y="275428"/>
                </a:lnTo>
                <a:lnTo>
                  <a:pt x="264321" y="288494"/>
                </a:lnTo>
                <a:lnTo>
                  <a:pt x="257099" y="300798"/>
                </a:lnTo>
                <a:lnTo>
                  <a:pt x="249115" y="312280"/>
                </a:lnTo>
                <a:lnTo>
                  <a:pt x="240415" y="322879"/>
                </a:lnTo>
                <a:lnTo>
                  <a:pt x="231047" y="332535"/>
                </a:lnTo>
                <a:lnTo>
                  <a:pt x="221059" y="341187"/>
                </a:lnTo>
                <a:lnTo>
                  <a:pt x="210497" y="348776"/>
                </a:lnTo>
                <a:lnTo>
                  <a:pt x="199409" y="355241"/>
                </a:lnTo>
                <a:lnTo>
                  <a:pt x="187841" y="360522"/>
                </a:lnTo>
                <a:lnTo>
                  <a:pt x="175842" y="364558"/>
                </a:lnTo>
                <a:lnTo>
                  <a:pt x="163459" y="367289"/>
                </a:lnTo>
                <a:lnTo>
                  <a:pt x="150738" y="368654"/>
                </a:lnTo>
                <a:lnTo>
                  <a:pt x="144780" y="368807"/>
                </a:lnTo>
                <a:lnTo>
                  <a:pt x="131919" y="368091"/>
                </a:lnTo>
                <a:lnTo>
                  <a:pt x="119374" y="365981"/>
                </a:lnTo>
                <a:lnTo>
                  <a:pt x="107192" y="362539"/>
                </a:lnTo>
                <a:lnTo>
                  <a:pt x="95421" y="357824"/>
                </a:lnTo>
                <a:lnTo>
                  <a:pt x="84106" y="351897"/>
                </a:lnTo>
                <a:lnTo>
                  <a:pt x="73296" y="344818"/>
                </a:lnTo>
                <a:lnTo>
                  <a:pt x="63037" y="336648"/>
                </a:lnTo>
                <a:lnTo>
                  <a:pt x="53378" y="327446"/>
                </a:lnTo>
                <a:lnTo>
                  <a:pt x="44365" y="317274"/>
                </a:lnTo>
                <a:lnTo>
                  <a:pt x="36045" y="306191"/>
                </a:lnTo>
                <a:lnTo>
                  <a:pt x="28466" y="294258"/>
                </a:lnTo>
                <a:lnTo>
                  <a:pt x="21675" y="281536"/>
                </a:lnTo>
                <a:lnTo>
                  <a:pt x="15719" y="268083"/>
                </a:lnTo>
                <a:lnTo>
                  <a:pt x="10645" y="253962"/>
                </a:lnTo>
                <a:lnTo>
                  <a:pt x="6501" y="239231"/>
                </a:lnTo>
                <a:lnTo>
                  <a:pt x="3334" y="223952"/>
                </a:lnTo>
                <a:lnTo>
                  <a:pt x="1191" y="208184"/>
                </a:lnTo>
                <a:lnTo>
                  <a:pt x="120" y="191989"/>
                </a:lnTo>
                <a:lnTo>
                  <a:pt x="0" y="184403"/>
                </a:lnTo>
                <a:close/>
              </a:path>
            </a:pathLst>
          </a:custGeom>
          <a:ln w="22859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84670" y="4318254"/>
            <a:ext cx="288035" cy="368807"/>
          </a:xfrm>
          <a:custGeom>
            <a:avLst/>
            <a:gdLst/>
            <a:ahLst/>
            <a:cxnLst/>
            <a:rect l="l" t="t" r="r" b="b"/>
            <a:pathLst>
              <a:path w="288035" h="368807">
                <a:moveTo>
                  <a:pt x="0" y="184404"/>
                </a:moveTo>
                <a:lnTo>
                  <a:pt x="1132" y="207638"/>
                </a:lnTo>
                <a:lnTo>
                  <a:pt x="3236" y="223453"/>
                </a:lnTo>
                <a:lnTo>
                  <a:pt x="6365" y="238778"/>
                </a:lnTo>
                <a:lnTo>
                  <a:pt x="10472" y="253555"/>
                </a:lnTo>
                <a:lnTo>
                  <a:pt x="15509" y="267723"/>
                </a:lnTo>
                <a:lnTo>
                  <a:pt x="21428" y="281220"/>
                </a:lnTo>
                <a:lnTo>
                  <a:pt x="28183" y="293986"/>
                </a:lnTo>
                <a:lnTo>
                  <a:pt x="35726" y="305960"/>
                </a:lnTo>
                <a:lnTo>
                  <a:pt x="44009" y="317082"/>
                </a:lnTo>
                <a:lnTo>
                  <a:pt x="52984" y="327290"/>
                </a:lnTo>
                <a:lnTo>
                  <a:pt x="62604" y="336525"/>
                </a:lnTo>
                <a:lnTo>
                  <a:pt x="72822" y="344726"/>
                </a:lnTo>
                <a:lnTo>
                  <a:pt x="83590" y="351831"/>
                </a:lnTo>
                <a:lnTo>
                  <a:pt x="94861" y="357781"/>
                </a:lnTo>
                <a:lnTo>
                  <a:pt x="106586" y="362514"/>
                </a:lnTo>
                <a:lnTo>
                  <a:pt x="118719" y="365970"/>
                </a:lnTo>
                <a:lnTo>
                  <a:pt x="131212" y="368088"/>
                </a:lnTo>
                <a:lnTo>
                  <a:pt x="144018" y="368808"/>
                </a:lnTo>
                <a:lnTo>
                  <a:pt x="149476" y="368677"/>
                </a:lnTo>
                <a:lnTo>
                  <a:pt x="162155" y="367358"/>
                </a:lnTo>
                <a:lnTo>
                  <a:pt x="174501" y="364666"/>
                </a:lnTo>
                <a:lnTo>
                  <a:pt x="186467" y="360662"/>
                </a:lnTo>
                <a:lnTo>
                  <a:pt x="198006" y="355406"/>
                </a:lnTo>
                <a:lnTo>
                  <a:pt x="209069" y="348960"/>
                </a:lnTo>
                <a:lnTo>
                  <a:pt x="219610" y="341383"/>
                </a:lnTo>
                <a:lnTo>
                  <a:pt x="229581" y="332737"/>
                </a:lnTo>
                <a:lnTo>
                  <a:pt x="238934" y="323082"/>
                </a:lnTo>
                <a:lnTo>
                  <a:pt x="247622" y="312479"/>
                </a:lnTo>
                <a:lnTo>
                  <a:pt x="255597" y="300989"/>
                </a:lnTo>
                <a:lnTo>
                  <a:pt x="262811" y="288672"/>
                </a:lnTo>
                <a:lnTo>
                  <a:pt x="269218" y="275589"/>
                </a:lnTo>
                <a:lnTo>
                  <a:pt x="274770" y="261801"/>
                </a:lnTo>
                <a:lnTo>
                  <a:pt x="279419" y="247368"/>
                </a:lnTo>
                <a:lnTo>
                  <a:pt x="283117" y="232351"/>
                </a:lnTo>
                <a:lnTo>
                  <a:pt x="285818" y="216811"/>
                </a:lnTo>
                <a:lnTo>
                  <a:pt x="287473" y="200808"/>
                </a:lnTo>
                <a:lnTo>
                  <a:pt x="288035" y="184404"/>
                </a:lnTo>
                <a:lnTo>
                  <a:pt x="287934" y="177411"/>
                </a:lnTo>
                <a:lnTo>
                  <a:pt x="286903" y="161169"/>
                </a:lnTo>
                <a:lnTo>
                  <a:pt x="284799" y="145354"/>
                </a:lnTo>
                <a:lnTo>
                  <a:pt x="281670" y="130029"/>
                </a:lnTo>
                <a:lnTo>
                  <a:pt x="277563" y="115252"/>
                </a:lnTo>
                <a:lnTo>
                  <a:pt x="272526" y="101084"/>
                </a:lnTo>
                <a:lnTo>
                  <a:pt x="266607" y="87587"/>
                </a:lnTo>
                <a:lnTo>
                  <a:pt x="259852" y="74821"/>
                </a:lnTo>
                <a:lnTo>
                  <a:pt x="252309" y="62847"/>
                </a:lnTo>
                <a:lnTo>
                  <a:pt x="244026" y="51725"/>
                </a:lnTo>
                <a:lnTo>
                  <a:pt x="235051" y="41517"/>
                </a:lnTo>
                <a:lnTo>
                  <a:pt x="225431" y="32282"/>
                </a:lnTo>
                <a:lnTo>
                  <a:pt x="215213" y="24081"/>
                </a:lnTo>
                <a:lnTo>
                  <a:pt x="204445" y="16976"/>
                </a:lnTo>
                <a:lnTo>
                  <a:pt x="193174" y="11026"/>
                </a:lnTo>
                <a:lnTo>
                  <a:pt x="181449" y="6293"/>
                </a:lnTo>
                <a:lnTo>
                  <a:pt x="169316" y="2837"/>
                </a:lnTo>
                <a:lnTo>
                  <a:pt x="156823" y="719"/>
                </a:lnTo>
                <a:lnTo>
                  <a:pt x="144018" y="0"/>
                </a:lnTo>
                <a:lnTo>
                  <a:pt x="138559" y="130"/>
                </a:lnTo>
                <a:lnTo>
                  <a:pt x="125880" y="1449"/>
                </a:lnTo>
                <a:lnTo>
                  <a:pt x="113534" y="4141"/>
                </a:lnTo>
                <a:lnTo>
                  <a:pt x="101568" y="8145"/>
                </a:lnTo>
                <a:lnTo>
                  <a:pt x="90029" y="13401"/>
                </a:lnTo>
                <a:lnTo>
                  <a:pt x="78966" y="19847"/>
                </a:lnTo>
                <a:lnTo>
                  <a:pt x="68425" y="27424"/>
                </a:lnTo>
                <a:lnTo>
                  <a:pt x="58454" y="36070"/>
                </a:lnTo>
                <a:lnTo>
                  <a:pt x="49101" y="45725"/>
                </a:lnTo>
                <a:lnTo>
                  <a:pt x="40413" y="56328"/>
                </a:lnTo>
                <a:lnTo>
                  <a:pt x="32438" y="67818"/>
                </a:lnTo>
                <a:lnTo>
                  <a:pt x="25224" y="80135"/>
                </a:lnTo>
                <a:lnTo>
                  <a:pt x="18817" y="93218"/>
                </a:lnTo>
                <a:lnTo>
                  <a:pt x="13265" y="107006"/>
                </a:lnTo>
                <a:lnTo>
                  <a:pt x="8616" y="121439"/>
                </a:lnTo>
                <a:lnTo>
                  <a:pt x="4918" y="136456"/>
                </a:lnTo>
                <a:lnTo>
                  <a:pt x="2217" y="151996"/>
                </a:lnTo>
                <a:lnTo>
                  <a:pt x="562" y="167999"/>
                </a:lnTo>
                <a:lnTo>
                  <a:pt x="0" y="18440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84670" y="4318254"/>
            <a:ext cx="288035" cy="368807"/>
          </a:xfrm>
          <a:custGeom>
            <a:avLst/>
            <a:gdLst/>
            <a:ahLst/>
            <a:cxnLst/>
            <a:rect l="l" t="t" r="r" b="b"/>
            <a:pathLst>
              <a:path w="288035" h="368807">
                <a:moveTo>
                  <a:pt x="0" y="184404"/>
                </a:moveTo>
                <a:lnTo>
                  <a:pt x="562" y="167999"/>
                </a:lnTo>
                <a:lnTo>
                  <a:pt x="2217" y="151996"/>
                </a:lnTo>
                <a:lnTo>
                  <a:pt x="4918" y="136456"/>
                </a:lnTo>
                <a:lnTo>
                  <a:pt x="8616" y="121439"/>
                </a:lnTo>
                <a:lnTo>
                  <a:pt x="13265" y="107006"/>
                </a:lnTo>
                <a:lnTo>
                  <a:pt x="18817" y="93218"/>
                </a:lnTo>
                <a:lnTo>
                  <a:pt x="25224" y="80135"/>
                </a:lnTo>
                <a:lnTo>
                  <a:pt x="32438" y="67818"/>
                </a:lnTo>
                <a:lnTo>
                  <a:pt x="40413" y="56328"/>
                </a:lnTo>
                <a:lnTo>
                  <a:pt x="49101" y="45725"/>
                </a:lnTo>
                <a:lnTo>
                  <a:pt x="58454" y="36070"/>
                </a:lnTo>
                <a:lnTo>
                  <a:pt x="68425" y="27424"/>
                </a:lnTo>
                <a:lnTo>
                  <a:pt x="78966" y="19847"/>
                </a:lnTo>
                <a:lnTo>
                  <a:pt x="90029" y="13401"/>
                </a:lnTo>
                <a:lnTo>
                  <a:pt x="101568" y="8145"/>
                </a:lnTo>
                <a:lnTo>
                  <a:pt x="113534" y="4141"/>
                </a:lnTo>
                <a:lnTo>
                  <a:pt x="125880" y="1449"/>
                </a:lnTo>
                <a:lnTo>
                  <a:pt x="138559" y="130"/>
                </a:lnTo>
                <a:lnTo>
                  <a:pt x="144018" y="0"/>
                </a:lnTo>
                <a:lnTo>
                  <a:pt x="156823" y="719"/>
                </a:lnTo>
                <a:lnTo>
                  <a:pt x="169316" y="2837"/>
                </a:lnTo>
                <a:lnTo>
                  <a:pt x="181449" y="6293"/>
                </a:lnTo>
                <a:lnTo>
                  <a:pt x="193174" y="11026"/>
                </a:lnTo>
                <a:lnTo>
                  <a:pt x="204445" y="16976"/>
                </a:lnTo>
                <a:lnTo>
                  <a:pt x="215213" y="24081"/>
                </a:lnTo>
                <a:lnTo>
                  <a:pt x="225431" y="32282"/>
                </a:lnTo>
                <a:lnTo>
                  <a:pt x="235051" y="41517"/>
                </a:lnTo>
                <a:lnTo>
                  <a:pt x="244026" y="51725"/>
                </a:lnTo>
                <a:lnTo>
                  <a:pt x="252309" y="62847"/>
                </a:lnTo>
                <a:lnTo>
                  <a:pt x="259852" y="74821"/>
                </a:lnTo>
                <a:lnTo>
                  <a:pt x="266607" y="87587"/>
                </a:lnTo>
                <a:lnTo>
                  <a:pt x="272526" y="101084"/>
                </a:lnTo>
                <a:lnTo>
                  <a:pt x="277563" y="115252"/>
                </a:lnTo>
                <a:lnTo>
                  <a:pt x="281670" y="130029"/>
                </a:lnTo>
                <a:lnTo>
                  <a:pt x="284799" y="145354"/>
                </a:lnTo>
                <a:lnTo>
                  <a:pt x="286903" y="161169"/>
                </a:lnTo>
                <a:lnTo>
                  <a:pt x="287934" y="177411"/>
                </a:lnTo>
                <a:lnTo>
                  <a:pt x="288035" y="184404"/>
                </a:lnTo>
                <a:lnTo>
                  <a:pt x="287473" y="200808"/>
                </a:lnTo>
                <a:lnTo>
                  <a:pt x="285818" y="216811"/>
                </a:lnTo>
                <a:lnTo>
                  <a:pt x="283117" y="232351"/>
                </a:lnTo>
                <a:lnTo>
                  <a:pt x="279419" y="247368"/>
                </a:lnTo>
                <a:lnTo>
                  <a:pt x="274770" y="261801"/>
                </a:lnTo>
                <a:lnTo>
                  <a:pt x="269218" y="275589"/>
                </a:lnTo>
                <a:lnTo>
                  <a:pt x="262811" y="288672"/>
                </a:lnTo>
                <a:lnTo>
                  <a:pt x="255597" y="300989"/>
                </a:lnTo>
                <a:lnTo>
                  <a:pt x="247622" y="312479"/>
                </a:lnTo>
                <a:lnTo>
                  <a:pt x="238934" y="323082"/>
                </a:lnTo>
                <a:lnTo>
                  <a:pt x="229581" y="332737"/>
                </a:lnTo>
                <a:lnTo>
                  <a:pt x="219610" y="341383"/>
                </a:lnTo>
                <a:lnTo>
                  <a:pt x="209069" y="348960"/>
                </a:lnTo>
                <a:lnTo>
                  <a:pt x="198006" y="355406"/>
                </a:lnTo>
                <a:lnTo>
                  <a:pt x="186467" y="360662"/>
                </a:lnTo>
                <a:lnTo>
                  <a:pt x="174501" y="364666"/>
                </a:lnTo>
                <a:lnTo>
                  <a:pt x="162155" y="367358"/>
                </a:lnTo>
                <a:lnTo>
                  <a:pt x="149476" y="368677"/>
                </a:lnTo>
                <a:lnTo>
                  <a:pt x="144018" y="368808"/>
                </a:lnTo>
                <a:lnTo>
                  <a:pt x="131212" y="368088"/>
                </a:lnTo>
                <a:lnTo>
                  <a:pt x="118719" y="365970"/>
                </a:lnTo>
                <a:lnTo>
                  <a:pt x="106586" y="362514"/>
                </a:lnTo>
                <a:lnTo>
                  <a:pt x="94861" y="357781"/>
                </a:lnTo>
                <a:lnTo>
                  <a:pt x="83590" y="351831"/>
                </a:lnTo>
                <a:lnTo>
                  <a:pt x="72822" y="344726"/>
                </a:lnTo>
                <a:lnTo>
                  <a:pt x="62604" y="336525"/>
                </a:lnTo>
                <a:lnTo>
                  <a:pt x="52984" y="327290"/>
                </a:lnTo>
                <a:lnTo>
                  <a:pt x="44009" y="317082"/>
                </a:lnTo>
                <a:lnTo>
                  <a:pt x="35726" y="305960"/>
                </a:lnTo>
                <a:lnTo>
                  <a:pt x="28183" y="293986"/>
                </a:lnTo>
                <a:lnTo>
                  <a:pt x="21428" y="281220"/>
                </a:lnTo>
                <a:lnTo>
                  <a:pt x="15509" y="267723"/>
                </a:lnTo>
                <a:lnTo>
                  <a:pt x="10472" y="253555"/>
                </a:lnTo>
                <a:lnTo>
                  <a:pt x="6365" y="238778"/>
                </a:lnTo>
                <a:lnTo>
                  <a:pt x="3236" y="223453"/>
                </a:lnTo>
                <a:lnTo>
                  <a:pt x="1132" y="207638"/>
                </a:lnTo>
                <a:lnTo>
                  <a:pt x="101" y="191396"/>
                </a:lnTo>
                <a:lnTo>
                  <a:pt x="0" y="184404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06411" y="7437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63561" y="762762"/>
            <a:ext cx="1" cy="914400"/>
          </a:xfrm>
          <a:custGeom>
            <a:avLst/>
            <a:gdLst/>
            <a:ahLst/>
            <a:cxnLst/>
            <a:rect l="l" t="t" r="r" b="b"/>
            <a:pathLst>
              <a:path w="1" h="914400">
                <a:moveTo>
                  <a:pt x="1" y="914400"/>
                </a:moveTo>
                <a:lnTo>
                  <a:pt x="0" y="914400"/>
                </a:ln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82611" y="7437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9761" y="762762"/>
            <a:ext cx="1" cy="914400"/>
          </a:xfrm>
          <a:custGeom>
            <a:avLst/>
            <a:gdLst/>
            <a:ahLst/>
            <a:cxnLst/>
            <a:rect l="l" t="t" r="r" b="b"/>
            <a:pathLst>
              <a:path w="1" h="914400">
                <a:moveTo>
                  <a:pt x="1" y="914400"/>
                </a:moveTo>
                <a:lnTo>
                  <a:pt x="0" y="914400"/>
                </a:ln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58811" y="8961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5961" y="915162"/>
            <a:ext cx="1" cy="914400"/>
          </a:xfrm>
          <a:custGeom>
            <a:avLst/>
            <a:gdLst/>
            <a:ahLst/>
            <a:cxnLst/>
            <a:rect l="l" t="t" r="r" b="b"/>
            <a:pathLst>
              <a:path w="1" h="914400">
                <a:moveTo>
                  <a:pt x="1" y="914400"/>
                </a:moveTo>
                <a:lnTo>
                  <a:pt x="0" y="914400"/>
                </a:ln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35011" y="7437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92161" y="762762"/>
            <a:ext cx="1" cy="914400"/>
          </a:xfrm>
          <a:custGeom>
            <a:avLst/>
            <a:gdLst/>
            <a:ahLst/>
            <a:cxnLst/>
            <a:rect l="l" t="t" r="r" b="b"/>
            <a:pathLst>
              <a:path w="1" h="914400">
                <a:moveTo>
                  <a:pt x="1" y="914400"/>
                </a:moveTo>
                <a:lnTo>
                  <a:pt x="0" y="914400"/>
                </a:ln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82012" y="12771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9162" y="1296162"/>
            <a:ext cx="1" cy="914400"/>
          </a:xfrm>
          <a:custGeom>
            <a:avLst/>
            <a:gdLst/>
            <a:ahLst/>
            <a:cxnLst/>
            <a:rect l="l" t="t" r="r" b="b"/>
            <a:pathLst>
              <a:path w="1" h="914400">
                <a:moveTo>
                  <a:pt x="1" y="914400"/>
                </a:moveTo>
                <a:lnTo>
                  <a:pt x="0" y="914400"/>
                </a:ln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58212" y="13533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15362" y="1372362"/>
            <a:ext cx="1" cy="914400"/>
          </a:xfrm>
          <a:custGeom>
            <a:avLst/>
            <a:gdLst/>
            <a:ahLst/>
            <a:cxnLst/>
            <a:rect l="l" t="t" r="r" b="b"/>
            <a:pathLst>
              <a:path w="1" h="914400">
                <a:moveTo>
                  <a:pt x="1" y="914400"/>
                </a:moveTo>
                <a:lnTo>
                  <a:pt x="0" y="914400"/>
                </a:ln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34412" y="12771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1562" y="1296162"/>
            <a:ext cx="1" cy="914400"/>
          </a:xfrm>
          <a:custGeom>
            <a:avLst/>
            <a:gdLst/>
            <a:ahLst/>
            <a:cxnLst/>
            <a:rect l="l" t="t" r="r" b="b"/>
            <a:pathLst>
              <a:path w="1" h="914400">
                <a:moveTo>
                  <a:pt x="1" y="914400"/>
                </a:moveTo>
                <a:lnTo>
                  <a:pt x="0" y="914400"/>
                </a:ln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05812" y="14295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62962" y="1448562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10612" y="13533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67762" y="1372362"/>
            <a:ext cx="1" cy="914400"/>
          </a:xfrm>
          <a:custGeom>
            <a:avLst/>
            <a:gdLst/>
            <a:ahLst/>
            <a:cxnLst/>
            <a:rect l="l" t="t" r="r" b="b"/>
            <a:pathLst>
              <a:path w="1" h="914400">
                <a:moveTo>
                  <a:pt x="1" y="914400"/>
                </a:moveTo>
                <a:lnTo>
                  <a:pt x="0" y="914400"/>
                </a:ln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86812" y="14295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43962" y="1448562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05225" y="2912800"/>
            <a:ext cx="897051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 smtClean="0">
                <a:latin typeface="Arial"/>
                <a:cs typeface="Arial"/>
              </a:rPr>
              <a:t>Acetone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7280" y="2912800"/>
            <a:ext cx="364413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latin typeface="Arial"/>
                <a:cs typeface="Arial"/>
              </a:rPr>
              <a:t>(B)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8774" y="5024175"/>
            <a:ext cx="2239391" cy="52832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algn="ctr">
              <a:lnSpc>
                <a:spcPts val="1939"/>
              </a:lnSpc>
            </a:pPr>
            <a:r>
              <a:rPr sz="1800" spc="0" dirty="0" smtClean="0">
                <a:latin typeface="Arial"/>
                <a:cs typeface="Arial"/>
              </a:rPr>
              <a:t>Solution of acetone in</a:t>
            </a:r>
            <a:endParaRPr sz="1800">
              <a:latin typeface="Arial"/>
              <a:cs typeface="Arial"/>
            </a:endParaRPr>
          </a:p>
          <a:p>
            <a:pPr marL="542163" marR="560146" algn="ctr">
              <a:lnSpc>
                <a:spcPct val="95825"/>
              </a:lnSpc>
            </a:pPr>
            <a:r>
              <a:rPr sz="1800" spc="-1" dirty="0" smtClean="0">
                <a:latin typeface="Arial"/>
                <a:cs typeface="Arial"/>
              </a:rPr>
              <a:t>chloroform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1548" y="5200070"/>
            <a:ext cx="1557248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 smtClean="0">
                <a:latin typeface="Arial"/>
                <a:cs typeface="Arial"/>
              </a:rPr>
              <a:t>Chloroform (A)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71992" y="6493542"/>
            <a:ext cx="386933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45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-152400"/>
            <a:ext cx="8414004" cy="6387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570468" y="6519197"/>
            <a:ext cx="388479" cy="330504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46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40" y="1561750"/>
            <a:ext cx="7382971" cy="33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9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Dilution of chloroform (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) by the addition of acetone (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20499"/>
            <a:ext cx="8094933" cy="661103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9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Addition of 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 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tends to reduce the vapour pressure of 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 a</a:t>
            </a:r>
            <a:endParaRPr sz="2400">
              <a:latin typeface="Times New Roman"/>
              <a:cs typeface="Times New Roman"/>
            </a:endParaRPr>
          </a:p>
          <a:p>
            <a:pPr marL="287324" marR="45977">
              <a:lnSpc>
                <a:spcPts val="2590"/>
              </a:lnSpc>
              <a:spcBef>
                <a:spcPts val="1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greater extent than can be accounted for by the simple dilution.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3207804"/>
            <a:ext cx="7365593" cy="661604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4572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Chloroform and acetone manifest such attraction for one</a:t>
            </a:r>
            <a:endParaRPr sz="2400">
              <a:latin typeface="Times New Roman"/>
              <a:cs typeface="Times New Roman"/>
            </a:endParaRPr>
          </a:p>
          <a:p>
            <a:pPr marL="287324">
              <a:lnSpc>
                <a:spcPts val="2595"/>
              </a:lnSpc>
              <a:spcBef>
                <a:spcPts val="1"/>
              </a:spcBef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another through the formation of a hydrogen bond further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0564" y="3868392"/>
            <a:ext cx="113822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reducing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1736" y="3868392"/>
            <a:ext cx="44358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0401" y="3868392"/>
            <a:ext cx="113852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escaping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0963" y="3868392"/>
            <a:ext cx="1172362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tendency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5662" y="3868392"/>
            <a:ext cx="3250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5760" y="3868392"/>
            <a:ext cx="629513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each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8830" y="3868392"/>
            <a:ext cx="148691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constituent.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22284" y="6438982"/>
            <a:ext cx="330539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50" dirty="0" smtClean="0">
                <a:solidFill>
                  <a:srgbClr val="252525"/>
                </a:solidFill>
                <a:latin typeface="Impact"/>
                <a:cs typeface="Impact"/>
              </a:rPr>
              <a:t>47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7362" y="312496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757" y="247346"/>
                </a:lnTo>
                <a:lnTo>
                  <a:pt x="2992" y="265676"/>
                </a:lnTo>
                <a:lnTo>
                  <a:pt x="6644" y="283530"/>
                </a:lnTo>
                <a:lnTo>
                  <a:pt x="11655" y="300849"/>
                </a:lnTo>
                <a:lnTo>
                  <a:pt x="17966" y="317575"/>
                </a:lnTo>
                <a:lnTo>
                  <a:pt x="25518" y="333648"/>
                </a:lnTo>
                <a:lnTo>
                  <a:pt x="34252" y="349010"/>
                </a:lnTo>
                <a:lnTo>
                  <a:pt x="44110" y="363602"/>
                </a:lnTo>
                <a:lnTo>
                  <a:pt x="55032" y="377364"/>
                </a:lnTo>
                <a:lnTo>
                  <a:pt x="66960" y="390239"/>
                </a:lnTo>
                <a:lnTo>
                  <a:pt x="79835" y="402167"/>
                </a:lnTo>
                <a:lnTo>
                  <a:pt x="93597" y="413089"/>
                </a:lnTo>
                <a:lnTo>
                  <a:pt x="108189" y="422947"/>
                </a:lnTo>
                <a:lnTo>
                  <a:pt x="123551" y="431681"/>
                </a:lnTo>
                <a:lnTo>
                  <a:pt x="139624" y="439233"/>
                </a:lnTo>
                <a:lnTo>
                  <a:pt x="156350" y="445544"/>
                </a:lnTo>
                <a:lnTo>
                  <a:pt x="173669" y="450555"/>
                </a:lnTo>
                <a:lnTo>
                  <a:pt x="191523" y="454207"/>
                </a:lnTo>
                <a:lnTo>
                  <a:pt x="209853" y="456442"/>
                </a:lnTo>
                <a:lnTo>
                  <a:pt x="228600" y="457200"/>
                </a:lnTo>
                <a:lnTo>
                  <a:pt x="247346" y="456442"/>
                </a:lnTo>
                <a:lnTo>
                  <a:pt x="265676" y="454207"/>
                </a:lnTo>
                <a:lnTo>
                  <a:pt x="283530" y="450555"/>
                </a:lnTo>
                <a:lnTo>
                  <a:pt x="300849" y="445544"/>
                </a:lnTo>
                <a:lnTo>
                  <a:pt x="317575" y="439233"/>
                </a:lnTo>
                <a:lnTo>
                  <a:pt x="333648" y="431681"/>
                </a:lnTo>
                <a:lnTo>
                  <a:pt x="349010" y="422947"/>
                </a:lnTo>
                <a:lnTo>
                  <a:pt x="363602" y="413089"/>
                </a:lnTo>
                <a:lnTo>
                  <a:pt x="377364" y="402167"/>
                </a:lnTo>
                <a:lnTo>
                  <a:pt x="390239" y="390239"/>
                </a:lnTo>
                <a:lnTo>
                  <a:pt x="402167" y="377364"/>
                </a:lnTo>
                <a:lnTo>
                  <a:pt x="413089" y="363602"/>
                </a:lnTo>
                <a:lnTo>
                  <a:pt x="422947" y="349010"/>
                </a:lnTo>
                <a:lnTo>
                  <a:pt x="431681" y="333648"/>
                </a:lnTo>
                <a:lnTo>
                  <a:pt x="439233" y="317575"/>
                </a:lnTo>
                <a:lnTo>
                  <a:pt x="445544" y="300849"/>
                </a:lnTo>
                <a:lnTo>
                  <a:pt x="450555" y="283530"/>
                </a:lnTo>
                <a:lnTo>
                  <a:pt x="454207" y="265676"/>
                </a:lnTo>
                <a:lnTo>
                  <a:pt x="456442" y="247346"/>
                </a:lnTo>
                <a:lnTo>
                  <a:pt x="457200" y="228600"/>
                </a:lnTo>
                <a:lnTo>
                  <a:pt x="456442" y="209853"/>
                </a:lnTo>
                <a:lnTo>
                  <a:pt x="454207" y="191523"/>
                </a:lnTo>
                <a:lnTo>
                  <a:pt x="450555" y="173669"/>
                </a:lnTo>
                <a:lnTo>
                  <a:pt x="445544" y="156350"/>
                </a:lnTo>
                <a:lnTo>
                  <a:pt x="439233" y="139624"/>
                </a:lnTo>
                <a:lnTo>
                  <a:pt x="431681" y="123551"/>
                </a:lnTo>
                <a:lnTo>
                  <a:pt x="422947" y="108189"/>
                </a:lnTo>
                <a:lnTo>
                  <a:pt x="413089" y="93597"/>
                </a:lnTo>
                <a:lnTo>
                  <a:pt x="402167" y="79835"/>
                </a:lnTo>
                <a:lnTo>
                  <a:pt x="390239" y="66960"/>
                </a:lnTo>
                <a:lnTo>
                  <a:pt x="377364" y="55032"/>
                </a:lnTo>
                <a:lnTo>
                  <a:pt x="363602" y="44110"/>
                </a:lnTo>
                <a:lnTo>
                  <a:pt x="349010" y="34252"/>
                </a:lnTo>
                <a:lnTo>
                  <a:pt x="333648" y="25518"/>
                </a:lnTo>
                <a:lnTo>
                  <a:pt x="317575" y="17966"/>
                </a:lnTo>
                <a:lnTo>
                  <a:pt x="300849" y="11655"/>
                </a:lnTo>
                <a:lnTo>
                  <a:pt x="283530" y="6644"/>
                </a:lnTo>
                <a:lnTo>
                  <a:pt x="265676" y="2992"/>
                </a:lnTo>
                <a:lnTo>
                  <a:pt x="247346" y="757"/>
                </a:lnTo>
                <a:lnTo>
                  <a:pt x="228600" y="0"/>
                </a:lnTo>
                <a:lnTo>
                  <a:pt x="209853" y="757"/>
                </a:lnTo>
                <a:lnTo>
                  <a:pt x="191523" y="2992"/>
                </a:lnTo>
                <a:lnTo>
                  <a:pt x="173669" y="6644"/>
                </a:lnTo>
                <a:lnTo>
                  <a:pt x="156350" y="11655"/>
                </a:lnTo>
                <a:lnTo>
                  <a:pt x="139624" y="17966"/>
                </a:lnTo>
                <a:lnTo>
                  <a:pt x="123551" y="25518"/>
                </a:lnTo>
                <a:lnTo>
                  <a:pt x="108189" y="34252"/>
                </a:lnTo>
                <a:lnTo>
                  <a:pt x="93597" y="44110"/>
                </a:lnTo>
                <a:lnTo>
                  <a:pt x="79835" y="55032"/>
                </a:lnTo>
                <a:lnTo>
                  <a:pt x="66960" y="66960"/>
                </a:lnTo>
                <a:lnTo>
                  <a:pt x="55032" y="79835"/>
                </a:lnTo>
                <a:lnTo>
                  <a:pt x="44110" y="93597"/>
                </a:lnTo>
                <a:lnTo>
                  <a:pt x="34252" y="108189"/>
                </a:lnTo>
                <a:lnTo>
                  <a:pt x="25518" y="123551"/>
                </a:lnTo>
                <a:lnTo>
                  <a:pt x="17966" y="139624"/>
                </a:lnTo>
                <a:lnTo>
                  <a:pt x="11655" y="156350"/>
                </a:lnTo>
                <a:lnTo>
                  <a:pt x="6644" y="173669"/>
                </a:lnTo>
                <a:lnTo>
                  <a:pt x="2992" y="191523"/>
                </a:lnTo>
                <a:lnTo>
                  <a:pt x="757" y="209853"/>
                </a:lnTo>
                <a:lnTo>
                  <a:pt x="0" y="228600"/>
                </a:lnTo>
                <a:close/>
              </a:path>
            </a:pathLst>
          </a:custGeom>
          <a:solidFill>
            <a:srgbClr val="730D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77362" y="312496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757" y="209853"/>
                </a:lnTo>
                <a:lnTo>
                  <a:pt x="2992" y="191523"/>
                </a:lnTo>
                <a:lnTo>
                  <a:pt x="6644" y="173669"/>
                </a:lnTo>
                <a:lnTo>
                  <a:pt x="11655" y="156350"/>
                </a:lnTo>
                <a:lnTo>
                  <a:pt x="17966" y="139624"/>
                </a:lnTo>
                <a:lnTo>
                  <a:pt x="25518" y="123551"/>
                </a:lnTo>
                <a:lnTo>
                  <a:pt x="34252" y="108189"/>
                </a:lnTo>
                <a:lnTo>
                  <a:pt x="44110" y="93597"/>
                </a:lnTo>
                <a:lnTo>
                  <a:pt x="55032" y="79835"/>
                </a:lnTo>
                <a:lnTo>
                  <a:pt x="66960" y="66960"/>
                </a:lnTo>
                <a:lnTo>
                  <a:pt x="79835" y="55032"/>
                </a:lnTo>
                <a:lnTo>
                  <a:pt x="93597" y="44110"/>
                </a:lnTo>
                <a:lnTo>
                  <a:pt x="108189" y="34252"/>
                </a:lnTo>
                <a:lnTo>
                  <a:pt x="123551" y="25518"/>
                </a:lnTo>
                <a:lnTo>
                  <a:pt x="139624" y="17966"/>
                </a:lnTo>
                <a:lnTo>
                  <a:pt x="156350" y="11655"/>
                </a:lnTo>
                <a:lnTo>
                  <a:pt x="173669" y="6644"/>
                </a:lnTo>
                <a:lnTo>
                  <a:pt x="191523" y="2992"/>
                </a:lnTo>
                <a:lnTo>
                  <a:pt x="209853" y="757"/>
                </a:lnTo>
                <a:lnTo>
                  <a:pt x="228600" y="0"/>
                </a:lnTo>
                <a:lnTo>
                  <a:pt x="247346" y="757"/>
                </a:lnTo>
                <a:lnTo>
                  <a:pt x="265676" y="2992"/>
                </a:lnTo>
                <a:lnTo>
                  <a:pt x="283530" y="6644"/>
                </a:lnTo>
                <a:lnTo>
                  <a:pt x="300849" y="11655"/>
                </a:lnTo>
                <a:lnTo>
                  <a:pt x="317575" y="17966"/>
                </a:lnTo>
                <a:lnTo>
                  <a:pt x="333648" y="25518"/>
                </a:lnTo>
                <a:lnTo>
                  <a:pt x="349010" y="34252"/>
                </a:lnTo>
                <a:lnTo>
                  <a:pt x="363602" y="44110"/>
                </a:lnTo>
                <a:lnTo>
                  <a:pt x="377364" y="55032"/>
                </a:lnTo>
                <a:lnTo>
                  <a:pt x="390239" y="66960"/>
                </a:lnTo>
                <a:lnTo>
                  <a:pt x="402167" y="79835"/>
                </a:lnTo>
                <a:lnTo>
                  <a:pt x="413089" y="93597"/>
                </a:lnTo>
                <a:lnTo>
                  <a:pt x="422947" y="108189"/>
                </a:lnTo>
                <a:lnTo>
                  <a:pt x="431681" y="123551"/>
                </a:lnTo>
                <a:lnTo>
                  <a:pt x="439233" y="139624"/>
                </a:lnTo>
                <a:lnTo>
                  <a:pt x="445544" y="156350"/>
                </a:lnTo>
                <a:lnTo>
                  <a:pt x="450555" y="173669"/>
                </a:lnTo>
                <a:lnTo>
                  <a:pt x="454207" y="191523"/>
                </a:lnTo>
                <a:lnTo>
                  <a:pt x="456442" y="209853"/>
                </a:lnTo>
                <a:lnTo>
                  <a:pt x="457200" y="228600"/>
                </a:lnTo>
                <a:lnTo>
                  <a:pt x="456442" y="247346"/>
                </a:lnTo>
                <a:lnTo>
                  <a:pt x="454207" y="265676"/>
                </a:lnTo>
                <a:lnTo>
                  <a:pt x="450555" y="283530"/>
                </a:lnTo>
                <a:lnTo>
                  <a:pt x="445544" y="300849"/>
                </a:lnTo>
                <a:lnTo>
                  <a:pt x="439233" y="317575"/>
                </a:lnTo>
                <a:lnTo>
                  <a:pt x="431681" y="333648"/>
                </a:lnTo>
                <a:lnTo>
                  <a:pt x="422947" y="349010"/>
                </a:lnTo>
                <a:lnTo>
                  <a:pt x="413089" y="363602"/>
                </a:lnTo>
                <a:lnTo>
                  <a:pt x="402167" y="377364"/>
                </a:lnTo>
                <a:lnTo>
                  <a:pt x="390239" y="390239"/>
                </a:lnTo>
                <a:lnTo>
                  <a:pt x="377364" y="402167"/>
                </a:lnTo>
                <a:lnTo>
                  <a:pt x="363602" y="413089"/>
                </a:lnTo>
                <a:lnTo>
                  <a:pt x="349010" y="422947"/>
                </a:lnTo>
                <a:lnTo>
                  <a:pt x="333648" y="431681"/>
                </a:lnTo>
                <a:lnTo>
                  <a:pt x="317575" y="439233"/>
                </a:lnTo>
                <a:lnTo>
                  <a:pt x="300849" y="445544"/>
                </a:lnTo>
                <a:lnTo>
                  <a:pt x="283530" y="450555"/>
                </a:lnTo>
                <a:lnTo>
                  <a:pt x="265676" y="454207"/>
                </a:lnTo>
                <a:lnTo>
                  <a:pt x="247346" y="456442"/>
                </a:lnTo>
                <a:lnTo>
                  <a:pt x="228600" y="457200"/>
                </a:lnTo>
                <a:lnTo>
                  <a:pt x="209853" y="456442"/>
                </a:lnTo>
                <a:lnTo>
                  <a:pt x="191523" y="454207"/>
                </a:lnTo>
                <a:lnTo>
                  <a:pt x="173669" y="450555"/>
                </a:lnTo>
                <a:lnTo>
                  <a:pt x="156350" y="445544"/>
                </a:lnTo>
                <a:lnTo>
                  <a:pt x="139624" y="439233"/>
                </a:lnTo>
                <a:lnTo>
                  <a:pt x="123551" y="431681"/>
                </a:lnTo>
                <a:lnTo>
                  <a:pt x="108189" y="422947"/>
                </a:lnTo>
                <a:lnTo>
                  <a:pt x="93597" y="413089"/>
                </a:lnTo>
                <a:lnTo>
                  <a:pt x="79835" y="402167"/>
                </a:lnTo>
                <a:lnTo>
                  <a:pt x="66960" y="390239"/>
                </a:lnTo>
                <a:lnTo>
                  <a:pt x="55032" y="377364"/>
                </a:lnTo>
                <a:lnTo>
                  <a:pt x="44110" y="363602"/>
                </a:lnTo>
                <a:lnTo>
                  <a:pt x="34252" y="349010"/>
                </a:lnTo>
                <a:lnTo>
                  <a:pt x="25518" y="333648"/>
                </a:lnTo>
                <a:lnTo>
                  <a:pt x="17966" y="317575"/>
                </a:lnTo>
                <a:lnTo>
                  <a:pt x="11655" y="300849"/>
                </a:lnTo>
                <a:lnTo>
                  <a:pt x="6644" y="283530"/>
                </a:lnTo>
                <a:lnTo>
                  <a:pt x="2992" y="265676"/>
                </a:lnTo>
                <a:lnTo>
                  <a:pt x="757" y="247346"/>
                </a:lnTo>
                <a:lnTo>
                  <a:pt x="0" y="228600"/>
                </a:lnTo>
                <a:close/>
              </a:path>
            </a:pathLst>
          </a:custGeom>
          <a:ln w="22860">
            <a:solidFill>
              <a:srgbClr val="520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34362" y="2972562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1262" y="412250"/>
                </a:lnTo>
                <a:lnTo>
                  <a:pt x="4986" y="442804"/>
                </a:lnTo>
                <a:lnTo>
                  <a:pt x="11071" y="472564"/>
                </a:lnTo>
                <a:lnTo>
                  <a:pt x="19421" y="501432"/>
                </a:lnTo>
                <a:lnTo>
                  <a:pt x="29938" y="529310"/>
                </a:lnTo>
                <a:lnTo>
                  <a:pt x="42523" y="556099"/>
                </a:lnTo>
                <a:lnTo>
                  <a:pt x="57078" y="581702"/>
                </a:lnTo>
                <a:lnTo>
                  <a:pt x="73505" y="606021"/>
                </a:lnTo>
                <a:lnTo>
                  <a:pt x="91707" y="628958"/>
                </a:lnTo>
                <a:lnTo>
                  <a:pt x="111585" y="650414"/>
                </a:lnTo>
                <a:lnTo>
                  <a:pt x="133041" y="670292"/>
                </a:lnTo>
                <a:lnTo>
                  <a:pt x="155978" y="688494"/>
                </a:lnTo>
                <a:lnTo>
                  <a:pt x="180297" y="704921"/>
                </a:lnTo>
                <a:lnTo>
                  <a:pt x="205900" y="719476"/>
                </a:lnTo>
                <a:lnTo>
                  <a:pt x="232689" y="732061"/>
                </a:lnTo>
                <a:lnTo>
                  <a:pt x="260567" y="742578"/>
                </a:lnTo>
                <a:lnTo>
                  <a:pt x="289435" y="750928"/>
                </a:lnTo>
                <a:lnTo>
                  <a:pt x="319195" y="757013"/>
                </a:lnTo>
                <a:lnTo>
                  <a:pt x="349749" y="760737"/>
                </a:lnTo>
                <a:lnTo>
                  <a:pt x="381000" y="762000"/>
                </a:lnTo>
                <a:lnTo>
                  <a:pt x="412250" y="760737"/>
                </a:lnTo>
                <a:lnTo>
                  <a:pt x="442804" y="757013"/>
                </a:lnTo>
                <a:lnTo>
                  <a:pt x="472564" y="750928"/>
                </a:lnTo>
                <a:lnTo>
                  <a:pt x="501432" y="742578"/>
                </a:lnTo>
                <a:lnTo>
                  <a:pt x="529310" y="732061"/>
                </a:lnTo>
                <a:lnTo>
                  <a:pt x="556099" y="719476"/>
                </a:lnTo>
                <a:lnTo>
                  <a:pt x="581702" y="704921"/>
                </a:lnTo>
                <a:lnTo>
                  <a:pt x="606021" y="688494"/>
                </a:lnTo>
                <a:lnTo>
                  <a:pt x="628958" y="670292"/>
                </a:lnTo>
                <a:lnTo>
                  <a:pt x="650414" y="650414"/>
                </a:lnTo>
                <a:lnTo>
                  <a:pt x="670292" y="628958"/>
                </a:lnTo>
                <a:lnTo>
                  <a:pt x="688494" y="606021"/>
                </a:lnTo>
                <a:lnTo>
                  <a:pt x="704921" y="581702"/>
                </a:lnTo>
                <a:lnTo>
                  <a:pt x="719476" y="556099"/>
                </a:lnTo>
                <a:lnTo>
                  <a:pt x="732061" y="529310"/>
                </a:lnTo>
                <a:lnTo>
                  <a:pt x="742578" y="501432"/>
                </a:lnTo>
                <a:lnTo>
                  <a:pt x="750928" y="472564"/>
                </a:lnTo>
                <a:lnTo>
                  <a:pt x="757013" y="442804"/>
                </a:lnTo>
                <a:lnTo>
                  <a:pt x="760737" y="412250"/>
                </a:lnTo>
                <a:lnTo>
                  <a:pt x="762000" y="381000"/>
                </a:lnTo>
                <a:lnTo>
                  <a:pt x="760737" y="349749"/>
                </a:lnTo>
                <a:lnTo>
                  <a:pt x="757013" y="319195"/>
                </a:lnTo>
                <a:lnTo>
                  <a:pt x="750928" y="289435"/>
                </a:lnTo>
                <a:lnTo>
                  <a:pt x="742578" y="260567"/>
                </a:lnTo>
                <a:lnTo>
                  <a:pt x="732061" y="232689"/>
                </a:lnTo>
                <a:lnTo>
                  <a:pt x="719476" y="205900"/>
                </a:lnTo>
                <a:lnTo>
                  <a:pt x="704921" y="180297"/>
                </a:lnTo>
                <a:lnTo>
                  <a:pt x="688494" y="155978"/>
                </a:lnTo>
                <a:lnTo>
                  <a:pt x="670292" y="133041"/>
                </a:lnTo>
                <a:lnTo>
                  <a:pt x="650414" y="111585"/>
                </a:lnTo>
                <a:lnTo>
                  <a:pt x="628958" y="91707"/>
                </a:lnTo>
                <a:lnTo>
                  <a:pt x="606021" y="73505"/>
                </a:lnTo>
                <a:lnTo>
                  <a:pt x="581702" y="57078"/>
                </a:lnTo>
                <a:lnTo>
                  <a:pt x="556099" y="42523"/>
                </a:lnTo>
                <a:lnTo>
                  <a:pt x="529310" y="29938"/>
                </a:lnTo>
                <a:lnTo>
                  <a:pt x="501432" y="19421"/>
                </a:lnTo>
                <a:lnTo>
                  <a:pt x="472564" y="11071"/>
                </a:lnTo>
                <a:lnTo>
                  <a:pt x="442804" y="4986"/>
                </a:lnTo>
                <a:lnTo>
                  <a:pt x="412250" y="1262"/>
                </a:lnTo>
                <a:lnTo>
                  <a:pt x="381000" y="0"/>
                </a:lnTo>
                <a:lnTo>
                  <a:pt x="349749" y="1262"/>
                </a:lnTo>
                <a:lnTo>
                  <a:pt x="319195" y="4986"/>
                </a:lnTo>
                <a:lnTo>
                  <a:pt x="289435" y="11071"/>
                </a:lnTo>
                <a:lnTo>
                  <a:pt x="260567" y="19421"/>
                </a:lnTo>
                <a:lnTo>
                  <a:pt x="232689" y="29938"/>
                </a:lnTo>
                <a:lnTo>
                  <a:pt x="205900" y="42523"/>
                </a:lnTo>
                <a:lnTo>
                  <a:pt x="180297" y="57078"/>
                </a:lnTo>
                <a:lnTo>
                  <a:pt x="155978" y="73505"/>
                </a:lnTo>
                <a:lnTo>
                  <a:pt x="133041" y="91707"/>
                </a:lnTo>
                <a:lnTo>
                  <a:pt x="111585" y="111585"/>
                </a:lnTo>
                <a:lnTo>
                  <a:pt x="91707" y="133041"/>
                </a:lnTo>
                <a:lnTo>
                  <a:pt x="73505" y="155978"/>
                </a:lnTo>
                <a:lnTo>
                  <a:pt x="57078" y="180297"/>
                </a:lnTo>
                <a:lnTo>
                  <a:pt x="42523" y="205900"/>
                </a:lnTo>
                <a:lnTo>
                  <a:pt x="29938" y="232689"/>
                </a:lnTo>
                <a:lnTo>
                  <a:pt x="19421" y="260567"/>
                </a:lnTo>
                <a:lnTo>
                  <a:pt x="11071" y="289435"/>
                </a:lnTo>
                <a:lnTo>
                  <a:pt x="4986" y="319195"/>
                </a:lnTo>
                <a:lnTo>
                  <a:pt x="1262" y="349749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34362" y="2972562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1262" y="349749"/>
                </a:lnTo>
                <a:lnTo>
                  <a:pt x="4986" y="319195"/>
                </a:lnTo>
                <a:lnTo>
                  <a:pt x="11071" y="289435"/>
                </a:lnTo>
                <a:lnTo>
                  <a:pt x="19421" y="260567"/>
                </a:lnTo>
                <a:lnTo>
                  <a:pt x="29938" y="232689"/>
                </a:lnTo>
                <a:lnTo>
                  <a:pt x="42523" y="205900"/>
                </a:lnTo>
                <a:lnTo>
                  <a:pt x="57078" y="180297"/>
                </a:lnTo>
                <a:lnTo>
                  <a:pt x="73505" y="155978"/>
                </a:lnTo>
                <a:lnTo>
                  <a:pt x="91707" y="133041"/>
                </a:lnTo>
                <a:lnTo>
                  <a:pt x="111585" y="111585"/>
                </a:lnTo>
                <a:lnTo>
                  <a:pt x="133041" y="91707"/>
                </a:lnTo>
                <a:lnTo>
                  <a:pt x="155978" y="73505"/>
                </a:lnTo>
                <a:lnTo>
                  <a:pt x="180297" y="57078"/>
                </a:lnTo>
                <a:lnTo>
                  <a:pt x="205900" y="42523"/>
                </a:lnTo>
                <a:lnTo>
                  <a:pt x="232689" y="29938"/>
                </a:lnTo>
                <a:lnTo>
                  <a:pt x="260567" y="19421"/>
                </a:lnTo>
                <a:lnTo>
                  <a:pt x="289435" y="11071"/>
                </a:lnTo>
                <a:lnTo>
                  <a:pt x="319195" y="4986"/>
                </a:lnTo>
                <a:lnTo>
                  <a:pt x="349749" y="1262"/>
                </a:lnTo>
                <a:lnTo>
                  <a:pt x="381000" y="0"/>
                </a:lnTo>
                <a:lnTo>
                  <a:pt x="412250" y="1262"/>
                </a:lnTo>
                <a:lnTo>
                  <a:pt x="442804" y="4986"/>
                </a:lnTo>
                <a:lnTo>
                  <a:pt x="472564" y="11071"/>
                </a:lnTo>
                <a:lnTo>
                  <a:pt x="501432" y="19421"/>
                </a:lnTo>
                <a:lnTo>
                  <a:pt x="529310" y="29938"/>
                </a:lnTo>
                <a:lnTo>
                  <a:pt x="556099" y="42523"/>
                </a:lnTo>
                <a:lnTo>
                  <a:pt x="581702" y="57078"/>
                </a:lnTo>
                <a:lnTo>
                  <a:pt x="606021" y="73505"/>
                </a:lnTo>
                <a:lnTo>
                  <a:pt x="628958" y="91707"/>
                </a:lnTo>
                <a:lnTo>
                  <a:pt x="650414" y="111585"/>
                </a:lnTo>
                <a:lnTo>
                  <a:pt x="670292" y="133041"/>
                </a:lnTo>
                <a:lnTo>
                  <a:pt x="688494" y="155978"/>
                </a:lnTo>
                <a:lnTo>
                  <a:pt x="704921" y="180297"/>
                </a:lnTo>
                <a:lnTo>
                  <a:pt x="719476" y="205900"/>
                </a:lnTo>
                <a:lnTo>
                  <a:pt x="732061" y="232689"/>
                </a:lnTo>
                <a:lnTo>
                  <a:pt x="742578" y="260567"/>
                </a:lnTo>
                <a:lnTo>
                  <a:pt x="750928" y="289435"/>
                </a:lnTo>
                <a:lnTo>
                  <a:pt x="757013" y="319195"/>
                </a:lnTo>
                <a:lnTo>
                  <a:pt x="760737" y="349749"/>
                </a:lnTo>
                <a:lnTo>
                  <a:pt x="762000" y="381000"/>
                </a:lnTo>
                <a:lnTo>
                  <a:pt x="760737" y="412250"/>
                </a:lnTo>
                <a:lnTo>
                  <a:pt x="757013" y="442804"/>
                </a:lnTo>
                <a:lnTo>
                  <a:pt x="750928" y="472564"/>
                </a:lnTo>
                <a:lnTo>
                  <a:pt x="742578" y="501432"/>
                </a:lnTo>
                <a:lnTo>
                  <a:pt x="732061" y="529310"/>
                </a:lnTo>
                <a:lnTo>
                  <a:pt x="719476" y="556099"/>
                </a:lnTo>
                <a:lnTo>
                  <a:pt x="704921" y="581702"/>
                </a:lnTo>
                <a:lnTo>
                  <a:pt x="688494" y="606021"/>
                </a:lnTo>
                <a:lnTo>
                  <a:pt x="670292" y="628958"/>
                </a:lnTo>
                <a:lnTo>
                  <a:pt x="650414" y="650414"/>
                </a:lnTo>
                <a:lnTo>
                  <a:pt x="628958" y="670292"/>
                </a:lnTo>
                <a:lnTo>
                  <a:pt x="606021" y="688494"/>
                </a:lnTo>
                <a:lnTo>
                  <a:pt x="581702" y="704921"/>
                </a:lnTo>
                <a:lnTo>
                  <a:pt x="556099" y="719476"/>
                </a:lnTo>
                <a:lnTo>
                  <a:pt x="529310" y="732061"/>
                </a:lnTo>
                <a:lnTo>
                  <a:pt x="501432" y="742578"/>
                </a:lnTo>
                <a:lnTo>
                  <a:pt x="472564" y="750928"/>
                </a:lnTo>
                <a:lnTo>
                  <a:pt x="442804" y="757013"/>
                </a:lnTo>
                <a:lnTo>
                  <a:pt x="412250" y="760737"/>
                </a:lnTo>
                <a:lnTo>
                  <a:pt x="381000" y="762000"/>
                </a:lnTo>
                <a:lnTo>
                  <a:pt x="349749" y="760737"/>
                </a:lnTo>
                <a:lnTo>
                  <a:pt x="319195" y="757013"/>
                </a:lnTo>
                <a:lnTo>
                  <a:pt x="289435" y="750928"/>
                </a:lnTo>
                <a:lnTo>
                  <a:pt x="260567" y="742578"/>
                </a:lnTo>
                <a:lnTo>
                  <a:pt x="232689" y="732061"/>
                </a:lnTo>
                <a:lnTo>
                  <a:pt x="205900" y="719476"/>
                </a:lnTo>
                <a:lnTo>
                  <a:pt x="180297" y="704921"/>
                </a:lnTo>
                <a:lnTo>
                  <a:pt x="155978" y="688494"/>
                </a:lnTo>
                <a:lnTo>
                  <a:pt x="133041" y="670292"/>
                </a:lnTo>
                <a:lnTo>
                  <a:pt x="111585" y="650414"/>
                </a:lnTo>
                <a:lnTo>
                  <a:pt x="91707" y="628958"/>
                </a:lnTo>
                <a:lnTo>
                  <a:pt x="73505" y="606021"/>
                </a:lnTo>
                <a:lnTo>
                  <a:pt x="57078" y="581702"/>
                </a:lnTo>
                <a:lnTo>
                  <a:pt x="42523" y="556099"/>
                </a:lnTo>
                <a:lnTo>
                  <a:pt x="29938" y="529310"/>
                </a:lnTo>
                <a:lnTo>
                  <a:pt x="19421" y="501432"/>
                </a:lnTo>
                <a:lnTo>
                  <a:pt x="11071" y="472564"/>
                </a:lnTo>
                <a:lnTo>
                  <a:pt x="4986" y="442804"/>
                </a:lnTo>
                <a:lnTo>
                  <a:pt x="1262" y="412250"/>
                </a:lnTo>
                <a:lnTo>
                  <a:pt x="0" y="38100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96162" y="1981962"/>
            <a:ext cx="990600" cy="914400"/>
          </a:xfrm>
          <a:custGeom>
            <a:avLst/>
            <a:gdLst/>
            <a:ahLst/>
            <a:cxnLst/>
            <a:rect l="l" t="t" r="r" b="b"/>
            <a:pathLst>
              <a:path w="990600" h="914400">
                <a:moveTo>
                  <a:pt x="0" y="457200"/>
                </a:moveTo>
                <a:lnTo>
                  <a:pt x="1641" y="494693"/>
                </a:lnTo>
                <a:lnTo>
                  <a:pt x="6482" y="531353"/>
                </a:lnTo>
                <a:lnTo>
                  <a:pt x="14394" y="567061"/>
                </a:lnTo>
                <a:lnTo>
                  <a:pt x="25249" y="601699"/>
                </a:lnTo>
                <a:lnTo>
                  <a:pt x="38921" y="635150"/>
                </a:lnTo>
                <a:lnTo>
                  <a:pt x="55282" y="667297"/>
                </a:lnTo>
                <a:lnTo>
                  <a:pt x="74204" y="698020"/>
                </a:lnTo>
                <a:lnTo>
                  <a:pt x="95560" y="727204"/>
                </a:lnTo>
                <a:lnTo>
                  <a:pt x="119223" y="754729"/>
                </a:lnTo>
                <a:lnTo>
                  <a:pt x="145065" y="780478"/>
                </a:lnTo>
                <a:lnTo>
                  <a:pt x="172959" y="804334"/>
                </a:lnTo>
                <a:lnTo>
                  <a:pt x="202777" y="826178"/>
                </a:lnTo>
                <a:lnTo>
                  <a:pt x="234392" y="845894"/>
                </a:lnTo>
                <a:lnTo>
                  <a:pt x="267676" y="863362"/>
                </a:lnTo>
                <a:lnTo>
                  <a:pt x="302502" y="878466"/>
                </a:lnTo>
                <a:lnTo>
                  <a:pt x="338742" y="891088"/>
                </a:lnTo>
                <a:lnTo>
                  <a:pt x="376269" y="901110"/>
                </a:lnTo>
                <a:lnTo>
                  <a:pt x="414957" y="908415"/>
                </a:lnTo>
                <a:lnTo>
                  <a:pt x="454676" y="912884"/>
                </a:lnTo>
                <a:lnTo>
                  <a:pt x="495300" y="914400"/>
                </a:lnTo>
                <a:lnTo>
                  <a:pt x="535923" y="912884"/>
                </a:lnTo>
                <a:lnTo>
                  <a:pt x="575642" y="908415"/>
                </a:lnTo>
                <a:lnTo>
                  <a:pt x="614330" y="901110"/>
                </a:lnTo>
                <a:lnTo>
                  <a:pt x="651857" y="891088"/>
                </a:lnTo>
                <a:lnTo>
                  <a:pt x="688097" y="878466"/>
                </a:lnTo>
                <a:lnTo>
                  <a:pt x="722923" y="863362"/>
                </a:lnTo>
                <a:lnTo>
                  <a:pt x="756207" y="845894"/>
                </a:lnTo>
                <a:lnTo>
                  <a:pt x="787822" y="826178"/>
                </a:lnTo>
                <a:lnTo>
                  <a:pt x="817640" y="804334"/>
                </a:lnTo>
                <a:lnTo>
                  <a:pt x="845534" y="780478"/>
                </a:lnTo>
                <a:lnTo>
                  <a:pt x="871376" y="754729"/>
                </a:lnTo>
                <a:lnTo>
                  <a:pt x="895039" y="727204"/>
                </a:lnTo>
                <a:lnTo>
                  <a:pt x="916395" y="698020"/>
                </a:lnTo>
                <a:lnTo>
                  <a:pt x="935317" y="667297"/>
                </a:lnTo>
                <a:lnTo>
                  <a:pt x="951678" y="635150"/>
                </a:lnTo>
                <a:lnTo>
                  <a:pt x="965350" y="601699"/>
                </a:lnTo>
                <a:lnTo>
                  <a:pt x="976205" y="567061"/>
                </a:lnTo>
                <a:lnTo>
                  <a:pt x="984117" y="531353"/>
                </a:lnTo>
                <a:lnTo>
                  <a:pt x="988958" y="494693"/>
                </a:lnTo>
                <a:lnTo>
                  <a:pt x="990600" y="457200"/>
                </a:lnTo>
                <a:lnTo>
                  <a:pt x="988958" y="419706"/>
                </a:lnTo>
                <a:lnTo>
                  <a:pt x="984117" y="383046"/>
                </a:lnTo>
                <a:lnTo>
                  <a:pt x="976205" y="347338"/>
                </a:lnTo>
                <a:lnTo>
                  <a:pt x="965350" y="312700"/>
                </a:lnTo>
                <a:lnTo>
                  <a:pt x="951678" y="279249"/>
                </a:lnTo>
                <a:lnTo>
                  <a:pt x="935317" y="247102"/>
                </a:lnTo>
                <a:lnTo>
                  <a:pt x="916395" y="216379"/>
                </a:lnTo>
                <a:lnTo>
                  <a:pt x="895039" y="187195"/>
                </a:lnTo>
                <a:lnTo>
                  <a:pt x="871376" y="159670"/>
                </a:lnTo>
                <a:lnTo>
                  <a:pt x="845534" y="133921"/>
                </a:lnTo>
                <a:lnTo>
                  <a:pt x="817640" y="110065"/>
                </a:lnTo>
                <a:lnTo>
                  <a:pt x="787822" y="88221"/>
                </a:lnTo>
                <a:lnTo>
                  <a:pt x="756207" y="68505"/>
                </a:lnTo>
                <a:lnTo>
                  <a:pt x="722923" y="51037"/>
                </a:lnTo>
                <a:lnTo>
                  <a:pt x="688097" y="35933"/>
                </a:lnTo>
                <a:lnTo>
                  <a:pt x="651857" y="23311"/>
                </a:lnTo>
                <a:lnTo>
                  <a:pt x="614330" y="13289"/>
                </a:lnTo>
                <a:lnTo>
                  <a:pt x="575642" y="5984"/>
                </a:lnTo>
                <a:lnTo>
                  <a:pt x="535923" y="1515"/>
                </a:lnTo>
                <a:lnTo>
                  <a:pt x="495300" y="0"/>
                </a:lnTo>
                <a:lnTo>
                  <a:pt x="454676" y="1515"/>
                </a:lnTo>
                <a:lnTo>
                  <a:pt x="414957" y="5984"/>
                </a:lnTo>
                <a:lnTo>
                  <a:pt x="376269" y="13289"/>
                </a:lnTo>
                <a:lnTo>
                  <a:pt x="338742" y="23311"/>
                </a:lnTo>
                <a:lnTo>
                  <a:pt x="302502" y="35933"/>
                </a:lnTo>
                <a:lnTo>
                  <a:pt x="267676" y="51037"/>
                </a:lnTo>
                <a:lnTo>
                  <a:pt x="234392" y="68505"/>
                </a:lnTo>
                <a:lnTo>
                  <a:pt x="202777" y="88221"/>
                </a:lnTo>
                <a:lnTo>
                  <a:pt x="172959" y="110065"/>
                </a:lnTo>
                <a:lnTo>
                  <a:pt x="145065" y="133921"/>
                </a:lnTo>
                <a:lnTo>
                  <a:pt x="119223" y="159670"/>
                </a:lnTo>
                <a:lnTo>
                  <a:pt x="95560" y="187195"/>
                </a:lnTo>
                <a:lnTo>
                  <a:pt x="74204" y="216379"/>
                </a:lnTo>
                <a:lnTo>
                  <a:pt x="55282" y="247102"/>
                </a:lnTo>
                <a:lnTo>
                  <a:pt x="38921" y="279249"/>
                </a:lnTo>
                <a:lnTo>
                  <a:pt x="25249" y="312700"/>
                </a:lnTo>
                <a:lnTo>
                  <a:pt x="14394" y="347338"/>
                </a:lnTo>
                <a:lnTo>
                  <a:pt x="6482" y="383046"/>
                </a:lnTo>
                <a:lnTo>
                  <a:pt x="1641" y="419706"/>
                </a:lnTo>
                <a:lnTo>
                  <a:pt x="0" y="457200"/>
                </a:lnTo>
                <a:close/>
              </a:path>
            </a:pathLst>
          </a:custGeom>
          <a:solidFill>
            <a:srgbClr val="424E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96162" y="1981962"/>
            <a:ext cx="990600" cy="914400"/>
          </a:xfrm>
          <a:custGeom>
            <a:avLst/>
            <a:gdLst/>
            <a:ahLst/>
            <a:cxnLst/>
            <a:rect l="l" t="t" r="r" b="b"/>
            <a:pathLst>
              <a:path w="990600" h="914400">
                <a:moveTo>
                  <a:pt x="0" y="457200"/>
                </a:moveTo>
                <a:lnTo>
                  <a:pt x="1641" y="419706"/>
                </a:lnTo>
                <a:lnTo>
                  <a:pt x="6482" y="383046"/>
                </a:lnTo>
                <a:lnTo>
                  <a:pt x="14394" y="347338"/>
                </a:lnTo>
                <a:lnTo>
                  <a:pt x="25249" y="312700"/>
                </a:lnTo>
                <a:lnTo>
                  <a:pt x="38921" y="279249"/>
                </a:lnTo>
                <a:lnTo>
                  <a:pt x="55282" y="247102"/>
                </a:lnTo>
                <a:lnTo>
                  <a:pt x="74204" y="216379"/>
                </a:lnTo>
                <a:lnTo>
                  <a:pt x="95560" y="187195"/>
                </a:lnTo>
                <a:lnTo>
                  <a:pt x="119223" y="159670"/>
                </a:lnTo>
                <a:lnTo>
                  <a:pt x="145065" y="133921"/>
                </a:lnTo>
                <a:lnTo>
                  <a:pt x="172959" y="110065"/>
                </a:lnTo>
                <a:lnTo>
                  <a:pt x="202777" y="88221"/>
                </a:lnTo>
                <a:lnTo>
                  <a:pt x="234392" y="68505"/>
                </a:lnTo>
                <a:lnTo>
                  <a:pt x="267676" y="51037"/>
                </a:lnTo>
                <a:lnTo>
                  <a:pt x="302502" y="35933"/>
                </a:lnTo>
                <a:lnTo>
                  <a:pt x="338742" y="23311"/>
                </a:lnTo>
                <a:lnTo>
                  <a:pt x="376269" y="13289"/>
                </a:lnTo>
                <a:lnTo>
                  <a:pt x="414957" y="5984"/>
                </a:lnTo>
                <a:lnTo>
                  <a:pt x="454676" y="1515"/>
                </a:lnTo>
                <a:lnTo>
                  <a:pt x="495300" y="0"/>
                </a:lnTo>
                <a:lnTo>
                  <a:pt x="535923" y="1515"/>
                </a:lnTo>
                <a:lnTo>
                  <a:pt x="575642" y="5984"/>
                </a:lnTo>
                <a:lnTo>
                  <a:pt x="614330" y="13289"/>
                </a:lnTo>
                <a:lnTo>
                  <a:pt x="651857" y="23311"/>
                </a:lnTo>
                <a:lnTo>
                  <a:pt x="688097" y="35933"/>
                </a:lnTo>
                <a:lnTo>
                  <a:pt x="722923" y="51037"/>
                </a:lnTo>
                <a:lnTo>
                  <a:pt x="756207" y="68505"/>
                </a:lnTo>
                <a:lnTo>
                  <a:pt x="787822" y="88221"/>
                </a:lnTo>
                <a:lnTo>
                  <a:pt x="817640" y="110065"/>
                </a:lnTo>
                <a:lnTo>
                  <a:pt x="845534" y="133921"/>
                </a:lnTo>
                <a:lnTo>
                  <a:pt x="871376" y="159670"/>
                </a:lnTo>
                <a:lnTo>
                  <a:pt x="895039" y="187195"/>
                </a:lnTo>
                <a:lnTo>
                  <a:pt x="916395" y="216379"/>
                </a:lnTo>
                <a:lnTo>
                  <a:pt x="935317" y="247102"/>
                </a:lnTo>
                <a:lnTo>
                  <a:pt x="951678" y="279249"/>
                </a:lnTo>
                <a:lnTo>
                  <a:pt x="965350" y="312700"/>
                </a:lnTo>
                <a:lnTo>
                  <a:pt x="976205" y="347338"/>
                </a:lnTo>
                <a:lnTo>
                  <a:pt x="984117" y="383046"/>
                </a:lnTo>
                <a:lnTo>
                  <a:pt x="988958" y="419706"/>
                </a:lnTo>
                <a:lnTo>
                  <a:pt x="990600" y="457200"/>
                </a:lnTo>
                <a:lnTo>
                  <a:pt x="988958" y="494693"/>
                </a:lnTo>
                <a:lnTo>
                  <a:pt x="984117" y="531353"/>
                </a:lnTo>
                <a:lnTo>
                  <a:pt x="976205" y="567061"/>
                </a:lnTo>
                <a:lnTo>
                  <a:pt x="965350" y="601699"/>
                </a:lnTo>
                <a:lnTo>
                  <a:pt x="951678" y="635150"/>
                </a:lnTo>
                <a:lnTo>
                  <a:pt x="935317" y="667297"/>
                </a:lnTo>
                <a:lnTo>
                  <a:pt x="916395" y="698020"/>
                </a:lnTo>
                <a:lnTo>
                  <a:pt x="895039" y="727204"/>
                </a:lnTo>
                <a:lnTo>
                  <a:pt x="871376" y="754729"/>
                </a:lnTo>
                <a:lnTo>
                  <a:pt x="845534" y="780478"/>
                </a:lnTo>
                <a:lnTo>
                  <a:pt x="817640" y="804334"/>
                </a:lnTo>
                <a:lnTo>
                  <a:pt x="787822" y="826178"/>
                </a:lnTo>
                <a:lnTo>
                  <a:pt x="756207" y="845894"/>
                </a:lnTo>
                <a:lnTo>
                  <a:pt x="722923" y="863362"/>
                </a:lnTo>
                <a:lnTo>
                  <a:pt x="688097" y="878466"/>
                </a:lnTo>
                <a:lnTo>
                  <a:pt x="651857" y="891088"/>
                </a:lnTo>
                <a:lnTo>
                  <a:pt x="614330" y="901110"/>
                </a:lnTo>
                <a:lnTo>
                  <a:pt x="575642" y="908415"/>
                </a:lnTo>
                <a:lnTo>
                  <a:pt x="535923" y="912884"/>
                </a:lnTo>
                <a:lnTo>
                  <a:pt x="495300" y="914400"/>
                </a:lnTo>
                <a:lnTo>
                  <a:pt x="454676" y="912884"/>
                </a:lnTo>
                <a:lnTo>
                  <a:pt x="414957" y="908415"/>
                </a:lnTo>
                <a:lnTo>
                  <a:pt x="376269" y="901110"/>
                </a:lnTo>
                <a:lnTo>
                  <a:pt x="338742" y="891088"/>
                </a:lnTo>
                <a:lnTo>
                  <a:pt x="302502" y="878466"/>
                </a:lnTo>
                <a:lnTo>
                  <a:pt x="267676" y="863362"/>
                </a:lnTo>
                <a:lnTo>
                  <a:pt x="234392" y="845894"/>
                </a:lnTo>
                <a:lnTo>
                  <a:pt x="202777" y="826178"/>
                </a:lnTo>
                <a:lnTo>
                  <a:pt x="172959" y="804334"/>
                </a:lnTo>
                <a:lnTo>
                  <a:pt x="145065" y="780478"/>
                </a:lnTo>
                <a:lnTo>
                  <a:pt x="119223" y="754729"/>
                </a:lnTo>
                <a:lnTo>
                  <a:pt x="95560" y="727204"/>
                </a:lnTo>
                <a:lnTo>
                  <a:pt x="74204" y="698020"/>
                </a:lnTo>
                <a:lnTo>
                  <a:pt x="55282" y="667297"/>
                </a:lnTo>
                <a:lnTo>
                  <a:pt x="38921" y="635150"/>
                </a:lnTo>
                <a:lnTo>
                  <a:pt x="25249" y="601699"/>
                </a:lnTo>
                <a:lnTo>
                  <a:pt x="14394" y="567061"/>
                </a:lnTo>
                <a:lnTo>
                  <a:pt x="6482" y="531353"/>
                </a:lnTo>
                <a:lnTo>
                  <a:pt x="1641" y="494693"/>
                </a:lnTo>
                <a:lnTo>
                  <a:pt x="0" y="457200"/>
                </a:lnTo>
                <a:close/>
              </a:path>
            </a:pathLst>
          </a:custGeom>
          <a:ln w="22860">
            <a:solidFill>
              <a:srgbClr val="2D37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8962" y="3048762"/>
            <a:ext cx="990600" cy="914400"/>
          </a:xfrm>
          <a:custGeom>
            <a:avLst/>
            <a:gdLst/>
            <a:ahLst/>
            <a:cxnLst/>
            <a:rect l="l" t="t" r="r" b="b"/>
            <a:pathLst>
              <a:path w="990600" h="914400">
                <a:moveTo>
                  <a:pt x="0" y="457200"/>
                </a:moveTo>
                <a:lnTo>
                  <a:pt x="1641" y="494693"/>
                </a:lnTo>
                <a:lnTo>
                  <a:pt x="6482" y="531353"/>
                </a:lnTo>
                <a:lnTo>
                  <a:pt x="14394" y="567061"/>
                </a:lnTo>
                <a:lnTo>
                  <a:pt x="25250" y="601699"/>
                </a:lnTo>
                <a:lnTo>
                  <a:pt x="38923" y="635150"/>
                </a:lnTo>
                <a:lnTo>
                  <a:pt x="55284" y="667297"/>
                </a:lnTo>
                <a:lnTo>
                  <a:pt x="74207" y="698020"/>
                </a:lnTo>
                <a:lnTo>
                  <a:pt x="95564" y="727204"/>
                </a:lnTo>
                <a:lnTo>
                  <a:pt x="119228" y="754729"/>
                </a:lnTo>
                <a:lnTo>
                  <a:pt x="145070" y="780478"/>
                </a:lnTo>
                <a:lnTo>
                  <a:pt x="172964" y="804334"/>
                </a:lnTo>
                <a:lnTo>
                  <a:pt x="202782" y="826178"/>
                </a:lnTo>
                <a:lnTo>
                  <a:pt x="234397" y="845894"/>
                </a:lnTo>
                <a:lnTo>
                  <a:pt x="267681" y="863362"/>
                </a:lnTo>
                <a:lnTo>
                  <a:pt x="302507" y="878466"/>
                </a:lnTo>
                <a:lnTo>
                  <a:pt x="338747" y="891088"/>
                </a:lnTo>
                <a:lnTo>
                  <a:pt x="376274" y="901110"/>
                </a:lnTo>
                <a:lnTo>
                  <a:pt x="414960" y="908415"/>
                </a:lnTo>
                <a:lnTo>
                  <a:pt x="454677" y="912884"/>
                </a:lnTo>
                <a:lnTo>
                  <a:pt x="495300" y="914400"/>
                </a:lnTo>
                <a:lnTo>
                  <a:pt x="535923" y="912884"/>
                </a:lnTo>
                <a:lnTo>
                  <a:pt x="575642" y="908415"/>
                </a:lnTo>
                <a:lnTo>
                  <a:pt x="614330" y="901110"/>
                </a:lnTo>
                <a:lnTo>
                  <a:pt x="651857" y="891088"/>
                </a:lnTo>
                <a:lnTo>
                  <a:pt x="688097" y="878466"/>
                </a:lnTo>
                <a:lnTo>
                  <a:pt x="722923" y="863362"/>
                </a:lnTo>
                <a:lnTo>
                  <a:pt x="756207" y="845894"/>
                </a:lnTo>
                <a:lnTo>
                  <a:pt x="787822" y="826178"/>
                </a:lnTo>
                <a:lnTo>
                  <a:pt x="817640" y="804334"/>
                </a:lnTo>
                <a:lnTo>
                  <a:pt x="845534" y="780478"/>
                </a:lnTo>
                <a:lnTo>
                  <a:pt x="871376" y="754729"/>
                </a:lnTo>
                <a:lnTo>
                  <a:pt x="895039" y="727204"/>
                </a:lnTo>
                <a:lnTo>
                  <a:pt x="916395" y="698020"/>
                </a:lnTo>
                <a:lnTo>
                  <a:pt x="935317" y="667297"/>
                </a:lnTo>
                <a:lnTo>
                  <a:pt x="951678" y="635150"/>
                </a:lnTo>
                <a:lnTo>
                  <a:pt x="965350" y="601699"/>
                </a:lnTo>
                <a:lnTo>
                  <a:pt x="976205" y="567061"/>
                </a:lnTo>
                <a:lnTo>
                  <a:pt x="984117" y="531353"/>
                </a:lnTo>
                <a:lnTo>
                  <a:pt x="988958" y="494693"/>
                </a:lnTo>
                <a:lnTo>
                  <a:pt x="990600" y="457200"/>
                </a:lnTo>
                <a:lnTo>
                  <a:pt x="988958" y="419706"/>
                </a:lnTo>
                <a:lnTo>
                  <a:pt x="984117" y="383046"/>
                </a:lnTo>
                <a:lnTo>
                  <a:pt x="976205" y="347338"/>
                </a:lnTo>
                <a:lnTo>
                  <a:pt x="965350" y="312700"/>
                </a:lnTo>
                <a:lnTo>
                  <a:pt x="951678" y="279249"/>
                </a:lnTo>
                <a:lnTo>
                  <a:pt x="935317" y="247102"/>
                </a:lnTo>
                <a:lnTo>
                  <a:pt x="916395" y="216379"/>
                </a:lnTo>
                <a:lnTo>
                  <a:pt x="895039" y="187195"/>
                </a:lnTo>
                <a:lnTo>
                  <a:pt x="871376" y="159670"/>
                </a:lnTo>
                <a:lnTo>
                  <a:pt x="845534" y="133921"/>
                </a:lnTo>
                <a:lnTo>
                  <a:pt x="817640" y="110065"/>
                </a:lnTo>
                <a:lnTo>
                  <a:pt x="787822" y="88221"/>
                </a:lnTo>
                <a:lnTo>
                  <a:pt x="756207" y="68505"/>
                </a:lnTo>
                <a:lnTo>
                  <a:pt x="722923" y="51037"/>
                </a:lnTo>
                <a:lnTo>
                  <a:pt x="688097" y="35933"/>
                </a:lnTo>
                <a:lnTo>
                  <a:pt x="651857" y="23311"/>
                </a:lnTo>
                <a:lnTo>
                  <a:pt x="614330" y="13289"/>
                </a:lnTo>
                <a:lnTo>
                  <a:pt x="575642" y="5984"/>
                </a:lnTo>
                <a:lnTo>
                  <a:pt x="535923" y="1515"/>
                </a:lnTo>
                <a:lnTo>
                  <a:pt x="495300" y="0"/>
                </a:lnTo>
                <a:lnTo>
                  <a:pt x="454677" y="1515"/>
                </a:lnTo>
                <a:lnTo>
                  <a:pt x="414960" y="5984"/>
                </a:lnTo>
                <a:lnTo>
                  <a:pt x="376274" y="13289"/>
                </a:lnTo>
                <a:lnTo>
                  <a:pt x="338747" y="23311"/>
                </a:lnTo>
                <a:lnTo>
                  <a:pt x="302507" y="35933"/>
                </a:lnTo>
                <a:lnTo>
                  <a:pt x="267681" y="51037"/>
                </a:lnTo>
                <a:lnTo>
                  <a:pt x="234397" y="68505"/>
                </a:lnTo>
                <a:lnTo>
                  <a:pt x="202782" y="88221"/>
                </a:lnTo>
                <a:lnTo>
                  <a:pt x="172964" y="110065"/>
                </a:lnTo>
                <a:lnTo>
                  <a:pt x="145070" y="133921"/>
                </a:lnTo>
                <a:lnTo>
                  <a:pt x="119228" y="159670"/>
                </a:lnTo>
                <a:lnTo>
                  <a:pt x="95564" y="187195"/>
                </a:lnTo>
                <a:lnTo>
                  <a:pt x="74207" y="216379"/>
                </a:lnTo>
                <a:lnTo>
                  <a:pt x="55284" y="247102"/>
                </a:lnTo>
                <a:lnTo>
                  <a:pt x="38923" y="279249"/>
                </a:lnTo>
                <a:lnTo>
                  <a:pt x="25250" y="312700"/>
                </a:lnTo>
                <a:lnTo>
                  <a:pt x="14394" y="347338"/>
                </a:lnTo>
                <a:lnTo>
                  <a:pt x="6482" y="383046"/>
                </a:lnTo>
                <a:lnTo>
                  <a:pt x="1641" y="419706"/>
                </a:lnTo>
                <a:lnTo>
                  <a:pt x="0" y="457200"/>
                </a:lnTo>
                <a:close/>
              </a:path>
            </a:pathLst>
          </a:custGeom>
          <a:solidFill>
            <a:srgbClr val="424E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8962" y="3048762"/>
            <a:ext cx="990600" cy="914400"/>
          </a:xfrm>
          <a:custGeom>
            <a:avLst/>
            <a:gdLst/>
            <a:ahLst/>
            <a:cxnLst/>
            <a:rect l="l" t="t" r="r" b="b"/>
            <a:pathLst>
              <a:path w="990600" h="914400">
                <a:moveTo>
                  <a:pt x="0" y="457200"/>
                </a:moveTo>
                <a:lnTo>
                  <a:pt x="1641" y="419706"/>
                </a:lnTo>
                <a:lnTo>
                  <a:pt x="6482" y="383046"/>
                </a:lnTo>
                <a:lnTo>
                  <a:pt x="14394" y="347338"/>
                </a:lnTo>
                <a:lnTo>
                  <a:pt x="25250" y="312700"/>
                </a:lnTo>
                <a:lnTo>
                  <a:pt x="38923" y="279249"/>
                </a:lnTo>
                <a:lnTo>
                  <a:pt x="55284" y="247102"/>
                </a:lnTo>
                <a:lnTo>
                  <a:pt x="74207" y="216379"/>
                </a:lnTo>
                <a:lnTo>
                  <a:pt x="95564" y="187195"/>
                </a:lnTo>
                <a:lnTo>
                  <a:pt x="119228" y="159670"/>
                </a:lnTo>
                <a:lnTo>
                  <a:pt x="145070" y="133921"/>
                </a:lnTo>
                <a:lnTo>
                  <a:pt x="172964" y="110065"/>
                </a:lnTo>
                <a:lnTo>
                  <a:pt x="202782" y="88221"/>
                </a:lnTo>
                <a:lnTo>
                  <a:pt x="234397" y="68505"/>
                </a:lnTo>
                <a:lnTo>
                  <a:pt x="267681" y="51037"/>
                </a:lnTo>
                <a:lnTo>
                  <a:pt x="302507" y="35933"/>
                </a:lnTo>
                <a:lnTo>
                  <a:pt x="338747" y="23311"/>
                </a:lnTo>
                <a:lnTo>
                  <a:pt x="376274" y="13289"/>
                </a:lnTo>
                <a:lnTo>
                  <a:pt x="414960" y="5984"/>
                </a:lnTo>
                <a:lnTo>
                  <a:pt x="454677" y="1515"/>
                </a:lnTo>
                <a:lnTo>
                  <a:pt x="495300" y="0"/>
                </a:lnTo>
                <a:lnTo>
                  <a:pt x="535923" y="1515"/>
                </a:lnTo>
                <a:lnTo>
                  <a:pt x="575642" y="5984"/>
                </a:lnTo>
                <a:lnTo>
                  <a:pt x="614330" y="13289"/>
                </a:lnTo>
                <a:lnTo>
                  <a:pt x="651857" y="23311"/>
                </a:lnTo>
                <a:lnTo>
                  <a:pt x="688097" y="35933"/>
                </a:lnTo>
                <a:lnTo>
                  <a:pt x="722923" y="51037"/>
                </a:lnTo>
                <a:lnTo>
                  <a:pt x="756207" y="68505"/>
                </a:lnTo>
                <a:lnTo>
                  <a:pt x="787822" y="88221"/>
                </a:lnTo>
                <a:lnTo>
                  <a:pt x="817640" y="110065"/>
                </a:lnTo>
                <a:lnTo>
                  <a:pt x="845534" y="133921"/>
                </a:lnTo>
                <a:lnTo>
                  <a:pt x="871376" y="159670"/>
                </a:lnTo>
                <a:lnTo>
                  <a:pt x="895039" y="187195"/>
                </a:lnTo>
                <a:lnTo>
                  <a:pt x="916395" y="216379"/>
                </a:lnTo>
                <a:lnTo>
                  <a:pt x="935317" y="247102"/>
                </a:lnTo>
                <a:lnTo>
                  <a:pt x="951678" y="279249"/>
                </a:lnTo>
                <a:lnTo>
                  <a:pt x="965350" y="312700"/>
                </a:lnTo>
                <a:lnTo>
                  <a:pt x="976205" y="347338"/>
                </a:lnTo>
                <a:lnTo>
                  <a:pt x="984117" y="383046"/>
                </a:lnTo>
                <a:lnTo>
                  <a:pt x="988958" y="419706"/>
                </a:lnTo>
                <a:lnTo>
                  <a:pt x="990600" y="457200"/>
                </a:lnTo>
                <a:lnTo>
                  <a:pt x="988958" y="494693"/>
                </a:lnTo>
                <a:lnTo>
                  <a:pt x="984117" y="531353"/>
                </a:lnTo>
                <a:lnTo>
                  <a:pt x="976205" y="567061"/>
                </a:lnTo>
                <a:lnTo>
                  <a:pt x="965350" y="601699"/>
                </a:lnTo>
                <a:lnTo>
                  <a:pt x="951678" y="635150"/>
                </a:lnTo>
                <a:lnTo>
                  <a:pt x="935317" y="667297"/>
                </a:lnTo>
                <a:lnTo>
                  <a:pt x="916395" y="698020"/>
                </a:lnTo>
                <a:lnTo>
                  <a:pt x="895039" y="727204"/>
                </a:lnTo>
                <a:lnTo>
                  <a:pt x="871376" y="754729"/>
                </a:lnTo>
                <a:lnTo>
                  <a:pt x="845534" y="780478"/>
                </a:lnTo>
                <a:lnTo>
                  <a:pt x="817640" y="804334"/>
                </a:lnTo>
                <a:lnTo>
                  <a:pt x="787822" y="826178"/>
                </a:lnTo>
                <a:lnTo>
                  <a:pt x="756207" y="845894"/>
                </a:lnTo>
                <a:lnTo>
                  <a:pt x="722923" y="863362"/>
                </a:lnTo>
                <a:lnTo>
                  <a:pt x="688097" y="878466"/>
                </a:lnTo>
                <a:lnTo>
                  <a:pt x="651857" y="891088"/>
                </a:lnTo>
                <a:lnTo>
                  <a:pt x="614330" y="901110"/>
                </a:lnTo>
                <a:lnTo>
                  <a:pt x="575642" y="908415"/>
                </a:lnTo>
                <a:lnTo>
                  <a:pt x="535923" y="912884"/>
                </a:lnTo>
                <a:lnTo>
                  <a:pt x="495300" y="914400"/>
                </a:lnTo>
                <a:lnTo>
                  <a:pt x="454677" y="912884"/>
                </a:lnTo>
                <a:lnTo>
                  <a:pt x="414960" y="908415"/>
                </a:lnTo>
                <a:lnTo>
                  <a:pt x="376274" y="901110"/>
                </a:lnTo>
                <a:lnTo>
                  <a:pt x="338747" y="891088"/>
                </a:lnTo>
                <a:lnTo>
                  <a:pt x="302507" y="878466"/>
                </a:lnTo>
                <a:lnTo>
                  <a:pt x="267681" y="863362"/>
                </a:lnTo>
                <a:lnTo>
                  <a:pt x="234397" y="845894"/>
                </a:lnTo>
                <a:lnTo>
                  <a:pt x="202782" y="826178"/>
                </a:lnTo>
                <a:lnTo>
                  <a:pt x="172964" y="804334"/>
                </a:lnTo>
                <a:lnTo>
                  <a:pt x="145070" y="780478"/>
                </a:lnTo>
                <a:lnTo>
                  <a:pt x="119228" y="754729"/>
                </a:lnTo>
                <a:lnTo>
                  <a:pt x="95564" y="727204"/>
                </a:lnTo>
                <a:lnTo>
                  <a:pt x="74207" y="698020"/>
                </a:lnTo>
                <a:lnTo>
                  <a:pt x="55284" y="667297"/>
                </a:lnTo>
                <a:lnTo>
                  <a:pt x="38923" y="635150"/>
                </a:lnTo>
                <a:lnTo>
                  <a:pt x="25250" y="601699"/>
                </a:lnTo>
                <a:lnTo>
                  <a:pt x="14394" y="567061"/>
                </a:lnTo>
                <a:lnTo>
                  <a:pt x="6482" y="531353"/>
                </a:lnTo>
                <a:lnTo>
                  <a:pt x="1641" y="494693"/>
                </a:lnTo>
                <a:lnTo>
                  <a:pt x="0" y="457200"/>
                </a:lnTo>
                <a:close/>
              </a:path>
            </a:pathLst>
          </a:custGeom>
          <a:ln w="22860">
            <a:solidFill>
              <a:srgbClr val="2D37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3362" y="3963162"/>
            <a:ext cx="990600" cy="914400"/>
          </a:xfrm>
          <a:custGeom>
            <a:avLst/>
            <a:gdLst/>
            <a:ahLst/>
            <a:cxnLst/>
            <a:rect l="l" t="t" r="r" b="b"/>
            <a:pathLst>
              <a:path w="990600" h="914400">
                <a:moveTo>
                  <a:pt x="0" y="457200"/>
                </a:moveTo>
                <a:lnTo>
                  <a:pt x="1641" y="494693"/>
                </a:lnTo>
                <a:lnTo>
                  <a:pt x="6482" y="531353"/>
                </a:lnTo>
                <a:lnTo>
                  <a:pt x="14394" y="567061"/>
                </a:lnTo>
                <a:lnTo>
                  <a:pt x="25249" y="601699"/>
                </a:lnTo>
                <a:lnTo>
                  <a:pt x="38921" y="635150"/>
                </a:lnTo>
                <a:lnTo>
                  <a:pt x="55282" y="667297"/>
                </a:lnTo>
                <a:lnTo>
                  <a:pt x="74204" y="698020"/>
                </a:lnTo>
                <a:lnTo>
                  <a:pt x="95560" y="727204"/>
                </a:lnTo>
                <a:lnTo>
                  <a:pt x="119223" y="754729"/>
                </a:lnTo>
                <a:lnTo>
                  <a:pt x="145065" y="780478"/>
                </a:lnTo>
                <a:lnTo>
                  <a:pt x="172959" y="804334"/>
                </a:lnTo>
                <a:lnTo>
                  <a:pt x="202777" y="826178"/>
                </a:lnTo>
                <a:lnTo>
                  <a:pt x="234392" y="845894"/>
                </a:lnTo>
                <a:lnTo>
                  <a:pt x="267676" y="863362"/>
                </a:lnTo>
                <a:lnTo>
                  <a:pt x="302502" y="878466"/>
                </a:lnTo>
                <a:lnTo>
                  <a:pt x="338742" y="891088"/>
                </a:lnTo>
                <a:lnTo>
                  <a:pt x="376269" y="901110"/>
                </a:lnTo>
                <a:lnTo>
                  <a:pt x="414957" y="908415"/>
                </a:lnTo>
                <a:lnTo>
                  <a:pt x="454676" y="912884"/>
                </a:lnTo>
                <a:lnTo>
                  <a:pt x="495300" y="914400"/>
                </a:lnTo>
                <a:lnTo>
                  <a:pt x="535923" y="912884"/>
                </a:lnTo>
                <a:lnTo>
                  <a:pt x="575642" y="908415"/>
                </a:lnTo>
                <a:lnTo>
                  <a:pt x="614330" y="901110"/>
                </a:lnTo>
                <a:lnTo>
                  <a:pt x="651857" y="891088"/>
                </a:lnTo>
                <a:lnTo>
                  <a:pt x="688097" y="878466"/>
                </a:lnTo>
                <a:lnTo>
                  <a:pt x="722923" y="863362"/>
                </a:lnTo>
                <a:lnTo>
                  <a:pt x="756207" y="845894"/>
                </a:lnTo>
                <a:lnTo>
                  <a:pt x="787822" y="826178"/>
                </a:lnTo>
                <a:lnTo>
                  <a:pt x="817640" y="804334"/>
                </a:lnTo>
                <a:lnTo>
                  <a:pt x="845534" y="780478"/>
                </a:lnTo>
                <a:lnTo>
                  <a:pt x="871376" y="754729"/>
                </a:lnTo>
                <a:lnTo>
                  <a:pt x="895039" y="727204"/>
                </a:lnTo>
                <a:lnTo>
                  <a:pt x="916395" y="698020"/>
                </a:lnTo>
                <a:lnTo>
                  <a:pt x="935317" y="667297"/>
                </a:lnTo>
                <a:lnTo>
                  <a:pt x="951678" y="635150"/>
                </a:lnTo>
                <a:lnTo>
                  <a:pt x="965350" y="601699"/>
                </a:lnTo>
                <a:lnTo>
                  <a:pt x="976205" y="567061"/>
                </a:lnTo>
                <a:lnTo>
                  <a:pt x="984117" y="531353"/>
                </a:lnTo>
                <a:lnTo>
                  <a:pt x="988958" y="494693"/>
                </a:lnTo>
                <a:lnTo>
                  <a:pt x="990600" y="457200"/>
                </a:lnTo>
                <a:lnTo>
                  <a:pt x="988958" y="419706"/>
                </a:lnTo>
                <a:lnTo>
                  <a:pt x="984117" y="383046"/>
                </a:lnTo>
                <a:lnTo>
                  <a:pt x="976205" y="347338"/>
                </a:lnTo>
                <a:lnTo>
                  <a:pt x="965350" y="312700"/>
                </a:lnTo>
                <a:lnTo>
                  <a:pt x="951678" y="279249"/>
                </a:lnTo>
                <a:lnTo>
                  <a:pt x="935317" y="247102"/>
                </a:lnTo>
                <a:lnTo>
                  <a:pt x="916395" y="216379"/>
                </a:lnTo>
                <a:lnTo>
                  <a:pt x="895039" y="187195"/>
                </a:lnTo>
                <a:lnTo>
                  <a:pt x="871376" y="159670"/>
                </a:lnTo>
                <a:lnTo>
                  <a:pt x="845534" y="133921"/>
                </a:lnTo>
                <a:lnTo>
                  <a:pt x="817640" y="110065"/>
                </a:lnTo>
                <a:lnTo>
                  <a:pt x="787822" y="88221"/>
                </a:lnTo>
                <a:lnTo>
                  <a:pt x="756207" y="68505"/>
                </a:lnTo>
                <a:lnTo>
                  <a:pt x="722923" y="51037"/>
                </a:lnTo>
                <a:lnTo>
                  <a:pt x="688097" y="35933"/>
                </a:lnTo>
                <a:lnTo>
                  <a:pt x="651857" y="23311"/>
                </a:lnTo>
                <a:lnTo>
                  <a:pt x="614330" y="13289"/>
                </a:lnTo>
                <a:lnTo>
                  <a:pt x="575642" y="5984"/>
                </a:lnTo>
                <a:lnTo>
                  <a:pt x="535923" y="1515"/>
                </a:lnTo>
                <a:lnTo>
                  <a:pt x="495300" y="0"/>
                </a:lnTo>
                <a:lnTo>
                  <a:pt x="454676" y="1515"/>
                </a:lnTo>
                <a:lnTo>
                  <a:pt x="414957" y="5984"/>
                </a:lnTo>
                <a:lnTo>
                  <a:pt x="376269" y="13289"/>
                </a:lnTo>
                <a:lnTo>
                  <a:pt x="338742" y="23311"/>
                </a:lnTo>
                <a:lnTo>
                  <a:pt x="302502" y="35933"/>
                </a:lnTo>
                <a:lnTo>
                  <a:pt x="267676" y="51037"/>
                </a:lnTo>
                <a:lnTo>
                  <a:pt x="234392" y="68505"/>
                </a:lnTo>
                <a:lnTo>
                  <a:pt x="202777" y="88221"/>
                </a:lnTo>
                <a:lnTo>
                  <a:pt x="172959" y="110065"/>
                </a:lnTo>
                <a:lnTo>
                  <a:pt x="145065" y="133921"/>
                </a:lnTo>
                <a:lnTo>
                  <a:pt x="119223" y="159670"/>
                </a:lnTo>
                <a:lnTo>
                  <a:pt x="95560" y="187195"/>
                </a:lnTo>
                <a:lnTo>
                  <a:pt x="74204" y="216379"/>
                </a:lnTo>
                <a:lnTo>
                  <a:pt x="55282" y="247102"/>
                </a:lnTo>
                <a:lnTo>
                  <a:pt x="38921" y="279249"/>
                </a:lnTo>
                <a:lnTo>
                  <a:pt x="25249" y="312700"/>
                </a:lnTo>
                <a:lnTo>
                  <a:pt x="14394" y="347338"/>
                </a:lnTo>
                <a:lnTo>
                  <a:pt x="6482" y="383046"/>
                </a:lnTo>
                <a:lnTo>
                  <a:pt x="1641" y="419706"/>
                </a:lnTo>
                <a:lnTo>
                  <a:pt x="0" y="457200"/>
                </a:lnTo>
                <a:close/>
              </a:path>
            </a:pathLst>
          </a:custGeom>
          <a:solidFill>
            <a:srgbClr val="424E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53362" y="3963162"/>
            <a:ext cx="990600" cy="914400"/>
          </a:xfrm>
          <a:custGeom>
            <a:avLst/>
            <a:gdLst/>
            <a:ahLst/>
            <a:cxnLst/>
            <a:rect l="l" t="t" r="r" b="b"/>
            <a:pathLst>
              <a:path w="990600" h="914400">
                <a:moveTo>
                  <a:pt x="0" y="457200"/>
                </a:moveTo>
                <a:lnTo>
                  <a:pt x="1641" y="419706"/>
                </a:lnTo>
                <a:lnTo>
                  <a:pt x="6482" y="383046"/>
                </a:lnTo>
                <a:lnTo>
                  <a:pt x="14394" y="347338"/>
                </a:lnTo>
                <a:lnTo>
                  <a:pt x="25249" y="312700"/>
                </a:lnTo>
                <a:lnTo>
                  <a:pt x="38921" y="279249"/>
                </a:lnTo>
                <a:lnTo>
                  <a:pt x="55282" y="247102"/>
                </a:lnTo>
                <a:lnTo>
                  <a:pt x="74204" y="216379"/>
                </a:lnTo>
                <a:lnTo>
                  <a:pt x="95560" y="187195"/>
                </a:lnTo>
                <a:lnTo>
                  <a:pt x="119223" y="159670"/>
                </a:lnTo>
                <a:lnTo>
                  <a:pt x="145065" y="133921"/>
                </a:lnTo>
                <a:lnTo>
                  <a:pt x="172959" y="110065"/>
                </a:lnTo>
                <a:lnTo>
                  <a:pt x="202777" y="88221"/>
                </a:lnTo>
                <a:lnTo>
                  <a:pt x="234392" y="68505"/>
                </a:lnTo>
                <a:lnTo>
                  <a:pt x="267676" y="51037"/>
                </a:lnTo>
                <a:lnTo>
                  <a:pt x="302502" y="35933"/>
                </a:lnTo>
                <a:lnTo>
                  <a:pt x="338742" y="23311"/>
                </a:lnTo>
                <a:lnTo>
                  <a:pt x="376269" y="13289"/>
                </a:lnTo>
                <a:lnTo>
                  <a:pt x="414957" y="5984"/>
                </a:lnTo>
                <a:lnTo>
                  <a:pt x="454676" y="1515"/>
                </a:lnTo>
                <a:lnTo>
                  <a:pt x="495300" y="0"/>
                </a:lnTo>
                <a:lnTo>
                  <a:pt x="535923" y="1515"/>
                </a:lnTo>
                <a:lnTo>
                  <a:pt x="575642" y="5984"/>
                </a:lnTo>
                <a:lnTo>
                  <a:pt x="614330" y="13289"/>
                </a:lnTo>
                <a:lnTo>
                  <a:pt x="651857" y="23311"/>
                </a:lnTo>
                <a:lnTo>
                  <a:pt x="688097" y="35933"/>
                </a:lnTo>
                <a:lnTo>
                  <a:pt x="722923" y="51037"/>
                </a:lnTo>
                <a:lnTo>
                  <a:pt x="756207" y="68505"/>
                </a:lnTo>
                <a:lnTo>
                  <a:pt x="787822" y="88221"/>
                </a:lnTo>
                <a:lnTo>
                  <a:pt x="817640" y="110065"/>
                </a:lnTo>
                <a:lnTo>
                  <a:pt x="845534" y="133921"/>
                </a:lnTo>
                <a:lnTo>
                  <a:pt x="871376" y="159670"/>
                </a:lnTo>
                <a:lnTo>
                  <a:pt x="895039" y="187195"/>
                </a:lnTo>
                <a:lnTo>
                  <a:pt x="916395" y="216379"/>
                </a:lnTo>
                <a:lnTo>
                  <a:pt x="935317" y="247102"/>
                </a:lnTo>
                <a:lnTo>
                  <a:pt x="951678" y="279249"/>
                </a:lnTo>
                <a:lnTo>
                  <a:pt x="965350" y="312700"/>
                </a:lnTo>
                <a:lnTo>
                  <a:pt x="976205" y="347338"/>
                </a:lnTo>
                <a:lnTo>
                  <a:pt x="984117" y="383046"/>
                </a:lnTo>
                <a:lnTo>
                  <a:pt x="988958" y="419706"/>
                </a:lnTo>
                <a:lnTo>
                  <a:pt x="990600" y="457200"/>
                </a:lnTo>
                <a:lnTo>
                  <a:pt x="988958" y="494693"/>
                </a:lnTo>
                <a:lnTo>
                  <a:pt x="984117" y="531353"/>
                </a:lnTo>
                <a:lnTo>
                  <a:pt x="976205" y="567061"/>
                </a:lnTo>
                <a:lnTo>
                  <a:pt x="965350" y="601699"/>
                </a:lnTo>
                <a:lnTo>
                  <a:pt x="951678" y="635150"/>
                </a:lnTo>
                <a:lnTo>
                  <a:pt x="935317" y="667297"/>
                </a:lnTo>
                <a:lnTo>
                  <a:pt x="916395" y="698020"/>
                </a:lnTo>
                <a:lnTo>
                  <a:pt x="895039" y="727204"/>
                </a:lnTo>
                <a:lnTo>
                  <a:pt x="871376" y="754729"/>
                </a:lnTo>
                <a:lnTo>
                  <a:pt x="845534" y="780478"/>
                </a:lnTo>
                <a:lnTo>
                  <a:pt x="817640" y="804334"/>
                </a:lnTo>
                <a:lnTo>
                  <a:pt x="787822" y="826178"/>
                </a:lnTo>
                <a:lnTo>
                  <a:pt x="756207" y="845894"/>
                </a:lnTo>
                <a:lnTo>
                  <a:pt x="722923" y="863362"/>
                </a:lnTo>
                <a:lnTo>
                  <a:pt x="688097" y="878466"/>
                </a:lnTo>
                <a:lnTo>
                  <a:pt x="651857" y="891088"/>
                </a:lnTo>
                <a:lnTo>
                  <a:pt x="614330" y="901110"/>
                </a:lnTo>
                <a:lnTo>
                  <a:pt x="575642" y="908415"/>
                </a:lnTo>
                <a:lnTo>
                  <a:pt x="535923" y="912884"/>
                </a:lnTo>
                <a:lnTo>
                  <a:pt x="495300" y="914400"/>
                </a:lnTo>
                <a:lnTo>
                  <a:pt x="454676" y="912884"/>
                </a:lnTo>
                <a:lnTo>
                  <a:pt x="414957" y="908415"/>
                </a:lnTo>
                <a:lnTo>
                  <a:pt x="376269" y="901110"/>
                </a:lnTo>
                <a:lnTo>
                  <a:pt x="338742" y="891088"/>
                </a:lnTo>
                <a:lnTo>
                  <a:pt x="302502" y="878466"/>
                </a:lnTo>
                <a:lnTo>
                  <a:pt x="267676" y="863362"/>
                </a:lnTo>
                <a:lnTo>
                  <a:pt x="234392" y="845894"/>
                </a:lnTo>
                <a:lnTo>
                  <a:pt x="202777" y="826178"/>
                </a:lnTo>
                <a:lnTo>
                  <a:pt x="172959" y="804334"/>
                </a:lnTo>
                <a:lnTo>
                  <a:pt x="145065" y="780478"/>
                </a:lnTo>
                <a:lnTo>
                  <a:pt x="119223" y="754729"/>
                </a:lnTo>
                <a:lnTo>
                  <a:pt x="95560" y="727204"/>
                </a:lnTo>
                <a:lnTo>
                  <a:pt x="74204" y="698020"/>
                </a:lnTo>
                <a:lnTo>
                  <a:pt x="55282" y="667297"/>
                </a:lnTo>
                <a:lnTo>
                  <a:pt x="38921" y="635150"/>
                </a:lnTo>
                <a:lnTo>
                  <a:pt x="25249" y="601699"/>
                </a:lnTo>
                <a:lnTo>
                  <a:pt x="14394" y="567061"/>
                </a:lnTo>
                <a:lnTo>
                  <a:pt x="6482" y="531353"/>
                </a:lnTo>
                <a:lnTo>
                  <a:pt x="1641" y="494693"/>
                </a:lnTo>
                <a:lnTo>
                  <a:pt x="0" y="457200"/>
                </a:lnTo>
                <a:close/>
              </a:path>
            </a:pathLst>
          </a:custGeom>
          <a:ln w="22860">
            <a:solidFill>
              <a:srgbClr val="2D37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41220" y="2763012"/>
            <a:ext cx="220599" cy="209550"/>
          </a:xfrm>
          <a:custGeom>
            <a:avLst/>
            <a:gdLst/>
            <a:ahLst/>
            <a:cxnLst/>
            <a:rect l="l" t="t" r="r" b="b"/>
            <a:pathLst>
              <a:path w="220599" h="209550">
                <a:moveTo>
                  <a:pt x="220599" y="209550"/>
                </a:moveTo>
                <a:lnTo>
                  <a:pt x="0" y="0"/>
                </a:lnTo>
              </a:path>
            </a:pathLst>
          </a:custGeom>
          <a:ln w="15240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28800" y="3352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38400" y="37338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0"/>
                </a:moveTo>
                <a:lnTo>
                  <a:pt x="0" y="228600"/>
                </a:lnTo>
              </a:path>
            </a:pathLst>
          </a:custGeom>
          <a:ln w="15240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95600" y="3352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5240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53762" y="2972562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1388" y="412250"/>
                </a:lnTo>
                <a:lnTo>
                  <a:pt x="5483" y="442804"/>
                </a:lnTo>
                <a:lnTo>
                  <a:pt x="12176" y="472564"/>
                </a:lnTo>
                <a:lnTo>
                  <a:pt x="21360" y="501432"/>
                </a:lnTo>
                <a:lnTo>
                  <a:pt x="32926" y="529310"/>
                </a:lnTo>
                <a:lnTo>
                  <a:pt x="46768" y="556099"/>
                </a:lnTo>
                <a:lnTo>
                  <a:pt x="62776" y="581702"/>
                </a:lnTo>
                <a:lnTo>
                  <a:pt x="80845" y="606021"/>
                </a:lnTo>
                <a:lnTo>
                  <a:pt x="100865" y="628958"/>
                </a:lnTo>
                <a:lnTo>
                  <a:pt x="122729" y="650414"/>
                </a:lnTo>
                <a:lnTo>
                  <a:pt x="146330" y="670292"/>
                </a:lnTo>
                <a:lnTo>
                  <a:pt x="171559" y="688494"/>
                </a:lnTo>
                <a:lnTo>
                  <a:pt x="198310" y="704921"/>
                </a:lnTo>
                <a:lnTo>
                  <a:pt x="226473" y="719476"/>
                </a:lnTo>
                <a:lnTo>
                  <a:pt x="255942" y="732061"/>
                </a:lnTo>
                <a:lnTo>
                  <a:pt x="286609" y="742578"/>
                </a:lnTo>
                <a:lnTo>
                  <a:pt x="318366" y="750928"/>
                </a:lnTo>
                <a:lnTo>
                  <a:pt x="351105" y="757013"/>
                </a:lnTo>
                <a:lnTo>
                  <a:pt x="384719" y="760737"/>
                </a:lnTo>
                <a:lnTo>
                  <a:pt x="419100" y="762000"/>
                </a:lnTo>
                <a:lnTo>
                  <a:pt x="453480" y="760737"/>
                </a:lnTo>
                <a:lnTo>
                  <a:pt x="487094" y="757013"/>
                </a:lnTo>
                <a:lnTo>
                  <a:pt x="519833" y="750928"/>
                </a:lnTo>
                <a:lnTo>
                  <a:pt x="551590" y="742578"/>
                </a:lnTo>
                <a:lnTo>
                  <a:pt x="582257" y="732061"/>
                </a:lnTo>
                <a:lnTo>
                  <a:pt x="611726" y="719476"/>
                </a:lnTo>
                <a:lnTo>
                  <a:pt x="639889" y="704921"/>
                </a:lnTo>
                <a:lnTo>
                  <a:pt x="666640" y="688494"/>
                </a:lnTo>
                <a:lnTo>
                  <a:pt x="691869" y="670292"/>
                </a:lnTo>
                <a:lnTo>
                  <a:pt x="715470" y="650414"/>
                </a:lnTo>
                <a:lnTo>
                  <a:pt x="737334" y="628958"/>
                </a:lnTo>
                <a:lnTo>
                  <a:pt x="757354" y="606021"/>
                </a:lnTo>
                <a:lnTo>
                  <a:pt x="775423" y="581702"/>
                </a:lnTo>
                <a:lnTo>
                  <a:pt x="791431" y="556099"/>
                </a:lnTo>
                <a:lnTo>
                  <a:pt x="805273" y="529310"/>
                </a:lnTo>
                <a:lnTo>
                  <a:pt x="816839" y="501432"/>
                </a:lnTo>
                <a:lnTo>
                  <a:pt x="826023" y="472564"/>
                </a:lnTo>
                <a:lnTo>
                  <a:pt x="832716" y="442804"/>
                </a:lnTo>
                <a:lnTo>
                  <a:pt x="836811" y="412250"/>
                </a:lnTo>
                <a:lnTo>
                  <a:pt x="838200" y="381000"/>
                </a:lnTo>
                <a:lnTo>
                  <a:pt x="836811" y="349749"/>
                </a:lnTo>
                <a:lnTo>
                  <a:pt x="832716" y="319195"/>
                </a:lnTo>
                <a:lnTo>
                  <a:pt x="826023" y="289435"/>
                </a:lnTo>
                <a:lnTo>
                  <a:pt x="816839" y="260567"/>
                </a:lnTo>
                <a:lnTo>
                  <a:pt x="805273" y="232689"/>
                </a:lnTo>
                <a:lnTo>
                  <a:pt x="791431" y="205900"/>
                </a:lnTo>
                <a:lnTo>
                  <a:pt x="775423" y="180297"/>
                </a:lnTo>
                <a:lnTo>
                  <a:pt x="757354" y="155978"/>
                </a:lnTo>
                <a:lnTo>
                  <a:pt x="737334" y="133041"/>
                </a:lnTo>
                <a:lnTo>
                  <a:pt x="715470" y="111585"/>
                </a:lnTo>
                <a:lnTo>
                  <a:pt x="691869" y="91707"/>
                </a:lnTo>
                <a:lnTo>
                  <a:pt x="666640" y="73505"/>
                </a:lnTo>
                <a:lnTo>
                  <a:pt x="639889" y="57078"/>
                </a:lnTo>
                <a:lnTo>
                  <a:pt x="611726" y="42523"/>
                </a:lnTo>
                <a:lnTo>
                  <a:pt x="582257" y="29938"/>
                </a:lnTo>
                <a:lnTo>
                  <a:pt x="551590" y="19421"/>
                </a:lnTo>
                <a:lnTo>
                  <a:pt x="519833" y="11071"/>
                </a:lnTo>
                <a:lnTo>
                  <a:pt x="487094" y="4986"/>
                </a:lnTo>
                <a:lnTo>
                  <a:pt x="453480" y="1262"/>
                </a:lnTo>
                <a:lnTo>
                  <a:pt x="419100" y="0"/>
                </a:lnTo>
                <a:lnTo>
                  <a:pt x="384719" y="1262"/>
                </a:lnTo>
                <a:lnTo>
                  <a:pt x="351105" y="4986"/>
                </a:lnTo>
                <a:lnTo>
                  <a:pt x="318366" y="11071"/>
                </a:lnTo>
                <a:lnTo>
                  <a:pt x="286609" y="19421"/>
                </a:lnTo>
                <a:lnTo>
                  <a:pt x="255942" y="29938"/>
                </a:lnTo>
                <a:lnTo>
                  <a:pt x="226473" y="42523"/>
                </a:lnTo>
                <a:lnTo>
                  <a:pt x="198310" y="57078"/>
                </a:lnTo>
                <a:lnTo>
                  <a:pt x="171559" y="73505"/>
                </a:lnTo>
                <a:lnTo>
                  <a:pt x="146330" y="91707"/>
                </a:lnTo>
                <a:lnTo>
                  <a:pt x="122729" y="111585"/>
                </a:lnTo>
                <a:lnTo>
                  <a:pt x="100865" y="133041"/>
                </a:lnTo>
                <a:lnTo>
                  <a:pt x="80845" y="155978"/>
                </a:lnTo>
                <a:lnTo>
                  <a:pt x="62776" y="180297"/>
                </a:lnTo>
                <a:lnTo>
                  <a:pt x="46768" y="205900"/>
                </a:lnTo>
                <a:lnTo>
                  <a:pt x="32926" y="232689"/>
                </a:lnTo>
                <a:lnTo>
                  <a:pt x="21360" y="260567"/>
                </a:lnTo>
                <a:lnTo>
                  <a:pt x="12176" y="289435"/>
                </a:lnTo>
                <a:lnTo>
                  <a:pt x="5483" y="319195"/>
                </a:lnTo>
                <a:lnTo>
                  <a:pt x="1388" y="349749"/>
                </a:lnTo>
                <a:lnTo>
                  <a:pt x="0" y="381000"/>
                </a:lnTo>
                <a:close/>
              </a:path>
            </a:pathLst>
          </a:custGeom>
          <a:solidFill>
            <a:srgbClr val="AC94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53762" y="2972562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1388" y="349749"/>
                </a:lnTo>
                <a:lnTo>
                  <a:pt x="5483" y="319195"/>
                </a:lnTo>
                <a:lnTo>
                  <a:pt x="12176" y="289435"/>
                </a:lnTo>
                <a:lnTo>
                  <a:pt x="21360" y="260567"/>
                </a:lnTo>
                <a:lnTo>
                  <a:pt x="32926" y="232689"/>
                </a:lnTo>
                <a:lnTo>
                  <a:pt x="46768" y="205900"/>
                </a:lnTo>
                <a:lnTo>
                  <a:pt x="62776" y="180297"/>
                </a:lnTo>
                <a:lnTo>
                  <a:pt x="80845" y="155978"/>
                </a:lnTo>
                <a:lnTo>
                  <a:pt x="100865" y="133041"/>
                </a:lnTo>
                <a:lnTo>
                  <a:pt x="122729" y="111585"/>
                </a:lnTo>
                <a:lnTo>
                  <a:pt x="146330" y="91707"/>
                </a:lnTo>
                <a:lnTo>
                  <a:pt x="171559" y="73505"/>
                </a:lnTo>
                <a:lnTo>
                  <a:pt x="198310" y="57078"/>
                </a:lnTo>
                <a:lnTo>
                  <a:pt x="226473" y="42523"/>
                </a:lnTo>
                <a:lnTo>
                  <a:pt x="255942" y="29938"/>
                </a:lnTo>
                <a:lnTo>
                  <a:pt x="286609" y="19421"/>
                </a:lnTo>
                <a:lnTo>
                  <a:pt x="318366" y="11071"/>
                </a:lnTo>
                <a:lnTo>
                  <a:pt x="351105" y="4986"/>
                </a:lnTo>
                <a:lnTo>
                  <a:pt x="384719" y="1262"/>
                </a:lnTo>
                <a:lnTo>
                  <a:pt x="419100" y="0"/>
                </a:lnTo>
                <a:lnTo>
                  <a:pt x="453480" y="1262"/>
                </a:lnTo>
                <a:lnTo>
                  <a:pt x="487094" y="4986"/>
                </a:lnTo>
                <a:lnTo>
                  <a:pt x="519833" y="11071"/>
                </a:lnTo>
                <a:lnTo>
                  <a:pt x="551590" y="19421"/>
                </a:lnTo>
                <a:lnTo>
                  <a:pt x="582257" y="29938"/>
                </a:lnTo>
                <a:lnTo>
                  <a:pt x="611726" y="42523"/>
                </a:lnTo>
                <a:lnTo>
                  <a:pt x="639889" y="57078"/>
                </a:lnTo>
                <a:lnTo>
                  <a:pt x="666640" y="73505"/>
                </a:lnTo>
                <a:lnTo>
                  <a:pt x="691869" y="91707"/>
                </a:lnTo>
                <a:lnTo>
                  <a:pt x="715470" y="111585"/>
                </a:lnTo>
                <a:lnTo>
                  <a:pt x="737334" y="133041"/>
                </a:lnTo>
                <a:lnTo>
                  <a:pt x="757354" y="155978"/>
                </a:lnTo>
                <a:lnTo>
                  <a:pt x="775423" y="180297"/>
                </a:lnTo>
                <a:lnTo>
                  <a:pt x="791431" y="205900"/>
                </a:lnTo>
                <a:lnTo>
                  <a:pt x="805273" y="232689"/>
                </a:lnTo>
                <a:lnTo>
                  <a:pt x="816839" y="260567"/>
                </a:lnTo>
                <a:lnTo>
                  <a:pt x="826023" y="289435"/>
                </a:lnTo>
                <a:lnTo>
                  <a:pt x="832716" y="319195"/>
                </a:lnTo>
                <a:lnTo>
                  <a:pt x="836811" y="349749"/>
                </a:lnTo>
                <a:lnTo>
                  <a:pt x="838200" y="381000"/>
                </a:lnTo>
                <a:lnTo>
                  <a:pt x="836811" y="412250"/>
                </a:lnTo>
                <a:lnTo>
                  <a:pt x="832716" y="442804"/>
                </a:lnTo>
                <a:lnTo>
                  <a:pt x="826023" y="472564"/>
                </a:lnTo>
                <a:lnTo>
                  <a:pt x="816839" y="501432"/>
                </a:lnTo>
                <a:lnTo>
                  <a:pt x="805273" y="529310"/>
                </a:lnTo>
                <a:lnTo>
                  <a:pt x="791431" y="556099"/>
                </a:lnTo>
                <a:lnTo>
                  <a:pt x="775423" y="581702"/>
                </a:lnTo>
                <a:lnTo>
                  <a:pt x="757354" y="606021"/>
                </a:lnTo>
                <a:lnTo>
                  <a:pt x="737334" y="628958"/>
                </a:lnTo>
                <a:lnTo>
                  <a:pt x="715470" y="650414"/>
                </a:lnTo>
                <a:lnTo>
                  <a:pt x="691869" y="670292"/>
                </a:lnTo>
                <a:lnTo>
                  <a:pt x="666640" y="688494"/>
                </a:lnTo>
                <a:lnTo>
                  <a:pt x="639889" y="704921"/>
                </a:lnTo>
                <a:lnTo>
                  <a:pt x="611726" y="719476"/>
                </a:lnTo>
                <a:lnTo>
                  <a:pt x="582257" y="732061"/>
                </a:lnTo>
                <a:lnTo>
                  <a:pt x="551590" y="742578"/>
                </a:lnTo>
                <a:lnTo>
                  <a:pt x="519833" y="750928"/>
                </a:lnTo>
                <a:lnTo>
                  <a:pt x="487094" y="757013"/>
                </a:lnTo>
                <a:lnTo>
                  <a:pt x="453480" y="760737"/>
                </a:lnTo>
                <a:lnTo>
                  <a:pt x="419100" y="762000"/>
                </a:lnTo>
                <a:lnTo>
                  <a:pt x="384719" y="760737"/>
                </a:lnTo>
                <a:lnTo>
                  <a:pt x="351105" y="757013"/>
                </a:lnTo>
                <a:lnTo>
                  <a:pt x="318366" y="750928"/>
                </a:lnTo>
                <a:lnTo>
                  <a:pt x="286609" y="742578"/>
                </a:lnTo>
                <a:lnTo>
                  <a:pt x="255942" y="732061"/>
                </a:lnTo>
                <a:lnTo>
                  <a:pt x="226473" y="719476"/>
                </a:lnTo>
                <a:lnTo>
                  <a:pt x="198310" y="704921"/>
                </a:lnTo>
                <a:lnTo>
                  <a:pt x="171559" y="688494"/>
                </a:lnTo>
                <a:lnTo>
                  <a:pt x="146330" y="670292"/>
                </a:lnTo>
                <a:lnTo>
                  <a:pt x="122729" y="650414"/>
                </a:lnTo>
                <a:lnTo>
                  <a:pt x="100865" y="628958"/>
                </a:lnTo>
                <a:lnTo>
                  <a:pt x="80845" y="606021"/>
                </a:lnTo>
                <a:lnTo>
                  <a:pt x="62776" y="581702"/>
                </a:lnTo>
                <a:lnTo>
                  <a:pt x="46768" y="556099"/>
                </a:lnTo>
                <a:lnTo>
                  <a:pt x="32926" y="529310"/>
                </a:lnTo>
                <a:lnTo>
                  <a:pt x="21360" y="501432"/>
                </a:lnTo>
                <a:lnTo>
                  <a:pt x="12176" y="472564"/>
                </a:lnTo>
                <a:lnTo>
                  <a:pt x="5483" y="442804"/>
                </a:lnTo>
                <a:lnTo>
                  <a:pt x="1388" y="412250"/>
                </a:lnTo>
                <a:lnTo>
                  <a:pt x="0" y="381000"/>
                </a:lnTo>
                <a:close/>
              </a:path>
            </a:pathLst>
          </a:custGeom>
          <a:ln w="22860">
            <a:solidFill>
              <a:srgbClr val="7C6C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01562" y="2972562"/>
            <a:ext cx="761999" cy="762000"/>
          </a:xfrm>
          <a:custGeom>
            <a:avLst/>
            <a:gdLst/>
            <a:ahLst/>
            <a:cxnLst/>
            <a:rect l="l" t="t" r="r" b="b"/>
            <a:pathLst>
              <a:path w="761999" h="762000">
                <a:moveTo>
                  <a:pt x="0" y="381000"/>
                </a:moveTo>
                <a:lnTo>
                  <a:pt x="1262" y="412250"/>
                </a:lnTo>
                <a:lnTo>
                  <a:pt x="4986" y="442804"/>
                </a:lnTo>
                <a:lnTo>
                  <a:pt x="11071" y="472564"/>
                </a:lnTo>
                <a:lnTo>
                  <a:pt x="19421" y="501432"/>
                </a:lnTo>
                <a:lnTo>
                  <a:pt x="29938" y="529310"/>
                </a:lnTo>
                <a:lnTo>
                  <a:pt x="42523" y="556099"/>
                </a:lnTo>
                <a:lnTo>
                  <a:pt x="57078" y="581702"/>
                </a:lnTo>
                <a:lnTo>
                  <a:pt x="73505" y="606021"/>
                </a:lnTo>
                <a:lnTo>
                  <a:pt x="91707" y="628958"/>
                </a:lnTo>
                <a:lnTo>
                  <a:pt x="111585" y="650414"/>
                </a:lnTo>
                <a:lnTo>
                  <a:pt x="133041" y="670292"/>
                </a:lnTo>
                <a:lnTo>
                  <a:pt x="155978" y="688494"/>
                </a:lnTo>
                <a:lnTo>
                  <a:pt x="180297" y="704921"/>
                </a:lnTo>
                <a:lnTo>
                  <a:pt x="205900" y="719476"/>
                </a:lnTo>
                <a:lnTo>
                  <a:pt x="232689" y="732061"/>
                </a:lnTo>
                <a:lnTo>
                  <a:pt x="260567" y="742578"/>
                </a:lnTo>
                <a:lnTo>
                  <a:pt x="289435" y="750928"/>
                </a:lnTo>
                <a:lnTo>
                  <a:pt x="319195" y="757013"/>
                </a:lnTo>
                <a:lnTo>
                  <a:pt x="349749" y="760737"/>
                </a:lnTo>
                <a:lnTo>
                  <a:pt x="380999" y="762000"/>
                </a:lnTo>
                <a:lnTo>
                  <a:pt x="412250" y="760737"/>
                </a:lnTo>
                <a:lnTo>
                  <a:pt x="442804" y="757013"/>
                </a:lnTo>
                <a:lnTo>
                  <a:pt x="472564" y="750928"/>
                </a:lnTo>
                <a:lnTo>
                  <a:pt x="501432" y="742578"/>
                </a:lnTo>
                <a:lnTo>
                  <a:pt x="529310" y="732061"/>
                </a:lnTo>
                <a:lnTo>
                  <a:pt x="556099" y="719476"/>
                </a:lnTo>
                <a:lnTo>
                  <a:pt x="581702" y="704921"/>
                </a:lnTo>
                <a:lnTo>
                  <a:pt x="606021" y="688494"/>
                </a:lnTo>
                <a:lnTo>
                  <a:pt x="628958" y="670292"/>
                </a:lnTo>
                <a:lnTo>
                  <a:pt x="650414" y="650414"/>
                </a:lnTo>
                <a:lnTo>
                  <a:pt x="670292" y="628958"/>
                </a:lnTo>
                <a:lnTo>
                  <a:pt x="688494" y="606021"/>
                </a:lnTo>
                <a:lnTo>
                  <a:pt x="704921" y="581702"/>
                </a:lnTo>
                <a:lnTo>
                  <a:pt x="719476" y="556099"/>
                </a:lnTo>
                <a:lnTo>
                  <a:pt x="732061" y="529310"/>
                </a:lnTo>
                <a:lnTo>
                  <a:pt x="742578" y="501432"/>
                </a:lnTo>
                <a:lnTo>
                  <a:pt x="750928" y="472564"/>
                </a:lnTo>
                <a:lnTo>
                  <a:pt x="757013" y="442804"/>
                </a:lnTo>
                <a:lnTo>
                  <a:pt x="760737" y="412250"/>
                </a:lnTo>
                <a:lnTo>
                  <a:pt x="761999" y="381000"/>
                </a:lnTo>
                <a:lnTo>
                  <a:pt x="760737" y="349749"/>
                </a:lnTo>
                <a:lnTo>
                  <a:pt x="757013" y="319195"/>
                </a:lnTo>
                <a:lnTo>
                  <a:pt x="750928" y="289435"/>
                </a:lnTo>
                <a:lnTo>
                  <a:pt x="742578" y="260567"/>
                </a:lnTo>
                <a:lnTo>
                  <a:pt x="732061" y="232689"/>
                </a:lnTo>
                <a:lnTo>
                  <a:pt x="719476" y="205900"/>
                </a:lnTo>
                <a:lnTo>
                  <a:pt x="704921" y="180297"/>
                </a:lnTo>
                <a:lnTo>
                  <a:pt x="688494" y="155978"/>
                </a:lnTo>
                <a:lnTo>
                  <a:pt x="670292" y="133041"/>
                </a:lnTo>
                <a:lnTo>
                  <a:pt x="650414" y="111585"/>
                </a:lnTo>
                <a:lnTo>
                  <a:pt x="628958" y="91707"/>
                </a:lnTo>
                <a:lnTo>
                  <a:pt x="606021" y="73505"/>
                </a:lnTo>
                <a:lnTo>
                  <a:pt x="581702" y="57078"/>
                </a:lnTo>
                <a:lnTo>
                  <a:pt x="556099" y="42523"/>
                </a:lnTo>
                <a:lnTo>
                  <a:pt x="529310" y="29938"/>
                </a:lnTo>
                <a:lnTo>
                  <a:pt x="501432" y="19421"/>
                </a:lnTo>
                <a:lnTo>
                  <a:pt x="472564" y="11071"/>
                </a:lnTo>
                <a:lnTo>
                  <a:pt x="442804" y="4986"/>
                </a:lnTo>
                <a:lnTo>
                  <a:pt x="412250" y="1262"/>
                </a:lnTo>
                <a:lnTo>
                  <a:pt x="380999" y="0"/>
                </a:lnTo>
                <a:lnTo>
                  <a:pt x="349749" y="1262"/>
                </a:lnTo>
                <a:lnTo>
                  <a:pt x="319195" y="4986"/>
                </a:lnTo>
                <a:lnTo>
                  <a:pt x="289435" y="11071"/>
                </a:lnTo>
                <a:lnTo>
                  <a:pt x="260567" y="19421"/>
                </a:lnTo>
                <a:lnTo>
                  <a:pt x="232689" y="29938"/>
                </a:lnTo>
                <a:lnTo>
                  <a:pt x="205900" y="42523"/>
                </a:lnTo>
                <a:lnTo>
                  <a:pt x="180297" y="57078"/>
                </a:lnTo>
                <a:lnTo>
                  <a:pt x="155978" y="73505"/>
                </a:lnTo>
                <a:lnTo>
                  <a:pt x="133041" y="91707"/>
                </a:lnTo>
                <a:lnTo>
                  <a:pt x="111585" y="111585"/>
                </a:lnTo>
                <a:lnTo>
                  <a:pt x="91707" y="133041"/>
                </a:lnTo>
                <a:lnTo>
                  <a:pt x="73505" y="155978"/>
                </a:lnTo>
                <a:lnTo>
                  <a:pt x="57078" y="180297"/>
                </a:lnTo>
                <a:lnTo>
                  <a:pt x="42523" y="205900"/>
                </a:lnTo>
                <a:lnTo>
                  <a:pt x="29938" y="232689"/>
                </a:lnTo>
                <a:lnTo>
                  <a:pt x="19421" y="260567"/>
                </a:lnTo>
                <a:lnTo>
                  <a:pt x="11071" y="289435"/>
                </a:lnTo>
                <a:lnTo>
                  <a:pt x="4986" y="319195"/>
                </a:lnTo>
                <a:lnTo>
                  <a:pt x="1262" y="349749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01562" y="2972562"/>
            <a:ext cx="761999" cy="762000"/>
          </a:xfrm>
          <a:custGeom>
            <a:avLst/>
            <a:gdLst/>
            <a:ahLst/>
            <a:cxnLst/>
            <a:rect l="l" t="t" r="r" b="b"/>
            <a:pathLst>
              <a:path w="761999" h="762000">
                <a:moveTo>
                  <a:pt x="0" y="381000"/>
                </a:moveTo>
                <a:lnTo>
                  <a:pt x="1262" y="349749"/>
                </a:lnTo>
                <a:lnTo>
                  <a:pt x="4986" y="319195"/>
                </a:lnTo>
                <a:lnTo>
                  <a:pt x="11071" y="289435"/>
                </a:lnTo>
                <a:lnTo>
                  <a:pt x="19421" y="260567"/>
                </a:lnTo>
                <a:lnTo>
                  <a:pt x="29938" y="232689"/>
                </a:lnTo>
                <a:lnTo>
                  <a:pt x="42523" y="205900"/>
                </a:lnTo>
                <a:lnTo>
                  <a:pt x="57078" y="180297"/>
                </a:lnTo>
                <a:lnTo>
                  <a:pt x="73505" y="155978"/>
                </a:lnTo>
                <a:lnTo>
                  <a:pt x="91707" y="133041"/>
                </a:lnTo>
                <a:lnTo>
                  <a:pt x="111585" y="111585"/>
                </a:lnTo>
                <a:lnTo>
                  <a:pt x="133041" y="91707"/>
                </a:lnTo>
                <a:lnTo>
                  <a:pt x="155978" y="73505"/>
                </a:lnTo>
                <a:lnTo>
                  <a:pt x="180297" y="57078"/>
                </a:lnTo>
                <a:lnTo>
                  <a:pt x="205900" y="42523"/>
                </a:lnTo>
                <a:lnTo>
                  <a:pt x="232689" y="29938"/>
                </a:lnTo>
                <a:lnTo>
                  <a:pt x="260567" y="19421"/>
                </a:lnTo>
                <a:lnTo>
                  <a:pt x="289435" y="11071"/>
                </a:lnTo>
                <a:lnTo>
                  <a:pt x="319195" y="4986"/>
                </a:lnTo>
                <a:lnTo>
                  <a:pt x="349749" y="1262"/>
                </a:lnTo>
                <a:lnTo>
                  <a:pt x="380999" y="0"/>
                </a:lnTo>
                <a:lnTo>
                  <a:pt x="412250" y="1262"/>
                </a:lnTo>
                <a:lnTo>
                  <a:pt x="442804" y="4986"/>
                </a:lnTo>
                <a:lnTo>
                  <a:pt x="472564" y="11071"/>
                </a:lnTo>
                <a:lnTo>
                  <a:pt x="501432" y="19421"/>
                </a:lnTo>
                <a:lnTo>
                  <a:pt x="529310" y="29938"/>
                </a:lnTo>
                <a:lnTo>
                  <a:pt x="556099" y="42523"/>
                </a:lnTo>
                <a:lnTo>
                  <a:pt x="581702" y="57078"/>
                </a:lnTo>
                <a:lnTo>
                  <a:pt x="606021" y="73505"/>
                </a:lnTo>
                <a:lnTo>
                  <a:pt x="628958" y="91707"/>
                </a:lnTo>
                <a:lnTo>
                  <a:pt x="650414" y="111585"/>
                </a:lnTo>
                <a:lnTo>
                  <a:pt x="670292" y="133041"/>
                </a:lnTo>
                <a:lnTo>
                  <a:pt x="688494" y="155978"/>
                </a:lnTo>
                <a:lnTo>
                  <a:pt x="704921" y="180297"/>
                </a:lnTo>
                <a:lnTo>
                  <a:pt x="719476" y="205900"/>
                </a:lnTo>
                <a:lnTo>
                  <a:pt x="732061" y="232689"/>
                </a:lnTo>
                <a:lnTo>
                  <a:pt x="742578" y="260567"/>
                </a:lnTo>
                <a:lnTo>
                  <a:pt x="750928" y="289435"/>
                </a:lnTo>
                <a:lnTo>
                  <a:pt x="757013" y="319195"/>
                </a:lnTo>
                <a:lnTo>
                  <a:pt x="760737" y="349749"/>
                </a:lnTo>
                <a:lnTo>
                  <a:pt x="761999" y="381000"/>
                </a:lnTo>
                <a:lnTo>
                  <a:pt x="760737" y="412250"/>
                </a:lnTo>
                <a:lnTo>
                  <a:pt x="757013" y="442804"/>
                </a:lnTo>
                <a:lnTo>
                  <a:pt x="750928" y="472564"/>
                </a:lnTo>
                <a:lnTo>
                  <a:pt x="742578" y="501432"/>
                </a:lnTo>
                <a:lnTo>
                  <a:pt x="732061" y="529310"/>
                </a:lnTo>
                <a:lnTo>
                  <a:pt x="719476" y="556099"/>
                </a:lnTo>
                <a:lnTo>
                  <a:pt x="704921" y="581702"/>
                </a:lnTo>
                <a:lnTo>
                  <a:pt x="688494" y="606021"/>
                </a:lnTo>
                <a:lnTo>
                  <a:pt x="670292" y="628958"/>
                </a:lnTo>
                <a:lnTo>
                  <a:pt x="650414" y="650414"/>
                </a:lnTo>
                <a:lnTo>
                  <a:pt x="628958" y="670292"/>
                </a:lnTo>
                <a:lnTo>
                  <a:pt x="606021" y="688494"/>
                </a:lnTo>
                <a:lnTo>
                  <a:pt x="581702" y="704921"/>
                </a:lnTo>
                <a:lnTo>
                  <a:pt x="556099" y="719476"/>
                </a:lnTo>
                <a:lnTo>
                  <a:pt x="529310" y="732061"/>
                </a:lnTo>
                <a:lnTo>
                  <a:pt x="501432" y="742578"/>
                </a:lnTo>
                <a:lnTo>
                  <a:pt x="472564" y="750928"/>
                </a:lnTo>
                <a:lnTo>
                  <a:pt x="442804" y="757013"/>
                </a:lnTo>
                <a:lnTo>
                  <a:pt x="412250" y="760737"/>
                </a:lnTo>
                <a:lnTo>
                  <a:pt x="380999" y="762000"/>
                </a:lnTo>
                <a:lnTo>
                  <a:pt x="349749" y="760737"/>
                </a:lnTo>
                <a:lnTo>
                  <a:pt x="319195" y="757013"/>
                </a:lnTo>
                <a:lnTo>
                  <a:pt x="289435" y="750928"/>
                </a:lnTo>
                <a:lnTo>
                  <a:pt x="260567" y="742578"/>
                </a:lnTo>
                <a:lnTo>
                  <a:pt x="232689" y="732061"/>
                </a:lnTo>
                <a:lnTo>
                  <a:pt x="205900" y="719476"/>
                </a:lnTo>
                <a:lnTo>
                  <a:pt x="180297" y="704921"/>
                </a:lnTo>
                <a:lnTo>
                  <a:pt x="155978" y="688494"/>
                </a:lnTo>
                <a:lnTo>
                  <a:pt x="133041" y="670292"/>
                </a:lnTo>
                <a:lnTo>
                  <a:pt x="111585" y="650414"/>
                </a:lnTo>
                <a:lnTo>
                  <a:pt x="91707" y="628958"/>
                </a:lnTo>
                <a:lnTo>
                  <a:pt x="73505" y="606021"/>
                </a:lnTo>
                <a:lnTo>
                  <a:pt x="57078" y="581702"/>
                </a:lnTo>
                <a:lnTo>
                  <a:pt x="42523" y="556099"/>
                </a:lnTo>
                <a:lnTo>
                  <a:pt x="29938" y="529310"/>
                </a:lnTo>
                <a:lnTo>
                  <a:pt x="19421" y="501432"/>
                </a:lnTo>
                <a:lnTo>
                  <a:pt x="11071" y="472564"/>
                </a:lnTo>
                <a:lnTo>
                  <a:pt x="4986" y="442804"/>
                </a:lnTo>
                <a:lnTo>
                  <a:pt x="1262" y="412250"/>
                </a:lnTo>
                <a:lnTo>
                  <a:pt x="0" y="38100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87361" y="1905762"/>
            <a:ext cx="990600" cy="914400"/>
          </a:xfrm>
          <a:custGeom>
            <a:avLst/>
            <a:gdLst/>
            <a:ahLst/>
            <a:cxnLst/>
            <a:rect l="l" t="t" r="r" b="b"/>
            <a:pathLst>
              <a:path w="990600" h="914400">
                <a:moveTo>
                  <a:pt x="0" y="457200"/>
                </a:moveTo>
                <a:lnTo>
                  <a:pt x="1641" y="494693"/>
                </a:lnTo>
                <a:lnTo>
                  <a:pt x="6482" y="531353"/>
                </a:lnTo>
                <a:lnTo>
                  <a:pt x="14394" y="567061"/>
                </a:lnTo>
                <a:lnTo>
                  <a:pt x="25249" y="601699"/>
                </a:lnTo>
                <a:lnTo>
                  <a:pt x="38921" y="635150"/>
                </a:lnTo>
                <a:lnTo>
                  <a:pt x="55282" y="667297"/>
                </a:lnTo>
                <a:lnTo>
                  <a:pt x="74204" y="698020"/>
                </a:lnTo>
                <a:lnTo>
                  <a:pt x="95560" y="727204"/>
                </a:lnTo>
                <a:lnTo>
                  <a:pt x="119223" y="754729"/>
                </a:lnTo>
                <a:lnTo>
                  <a:pt x="145065" y="780478"/>
                </a:lnTo>
                <a:lnTo>
                  <a:pt x="172959" y="804334"/>
                </a:lnTo>
                <a:lnTo>
                  <a:pt x="202777" y="826178"/>
                </a:lnTo>
                <a:lnTo>
                  <a:pt x="234392" y="845894"/>
                </a:lnTo>
                <a:lnTo>
                  <a:pt x="267676" y="863362"/>
                </a:lnTo>
                <a:lnTo>
                  <a:pt x="302502" y="878466"/>
                </a:lnTo>
                <a:lnTo>
                  <a:pt x="338742" y="891088"/>
                </a:lnTo>
                <a:lnTo>
                  <a:pt x="376269" y="901110"/>
                </a:lnTo>
                <a:lnTo>
                  <a:pt x="414957" y="908415"/>
                </a:lnTo>
                <a:lnTo>
                  <a:pt x="454676" y="912884"/>
                </a:lnTo>
                <a:lnTo>
                  <a:pt x="495300" y="914400"/>
                </a:lnTo>
                <a:lnTo>
                  <a:pt x="535923" y="912884"/>
                </a:lnTo>
                <a:lnTo>
                  <a:pt x="575642" y="908415"/>
                </a:lnTo>
                <a:lnTo>
                  <a:pt x="614330" y="901110"/>
                </a:lnTo>
                <a:lnTo>
                  <a:pt x="651857" y="891088"/>
                </a:lnTo>
                <a:lnTo>
                  <a:pt x="688097" y="878466"/>
                </a:lnTo>
                <a:lnTo>
                  <a:pt x="722923" y="863362"/>
                </a:lnTo>
                <a:lnTo>
                  <a:pt x="756207" y="845894"/>
                </a:lnTo>
                <a:lnTo>
                  <a:pt x="787822" y="826178"/>
                </a:lnTo>
                <a:lnTo>
                  <a:pt x="817640" y="804334"/>
                </a:lnTo>
                <a:lnTo>
                  <a:pt x="845534" y="780478"/>
                </a:lnTo>
                <a:lnTo>
                  <a:pt x="871376" y="754729"/>
                </a:lnTo>
                <a:lnTo>
                  <a:pt x="895039" y="727204"/>
                </a:lnTo>
                <a:lnTo>
                  <a:pt x="916395" y="698020"/>
                </a:lnTo>
                <a:lnTo>
                  <a:pt x="935317" y="667297"/>
                </a:lnTo>
                <a:lnTo>
                  <a:pt x="951678" y="635150"/>
                </a:lnTo>
                <a:lnTo>
                  <a:pt x="965350" y="601699"/>
                </a:lnTo>
                <a:lnTo>
                  <a:pt x="976205" y="567061"/>
                </a:lnTo>
                <a:lnTo>
                  <a:pt x="984117" y="531353"/>
                </a:lnTo>
                <a:lnTo>
                  <a:pt x="988958" y="494693"/>
                </a:lnTo>
                <a:lnTo>
                  <a:pt x="990600" y="457200"/>
                </a:lnTo>
                <a:lnTo>
                  <a:pt x="988958" y="419706"/>
                </a:lnTo>
                <a:lnTo>
                  <a:pt x="984117" y="383046"/>
                </a:lnTo>
                <a:lnTo>
                  <a:pt x="976205" y="347338"/>
                </a:lnTo>
                <a:lnTo>
                  <a:pt x="965350" y="312700"/>
                </a:lnTo>
                <a:lnTo>
                  <a:pt x="951678" y="279249"/>
                </a:lnTo>
                <a:lnTo>
                  <a:pt x="935317" y="247102"/>
                </a:lnTo>
                <a:lnTo>
                  <a:pt x="916395" y="216379"/>
                </a:lnTo>
                <a:lnTo>
                  <a:pt x="895039" y="187195"/>
                </a:lnTo>
                <a:lnTo>
                  <a:pt x="871376" y="159670"/>
                </a:lnTo>
                <a:lnTo>
                  <a:pt x="845534" y="133921"/>
                </a:lnTo>
                <a:lnTo>
                  <a:pt x="817640" y="110065"/>
                </a:lnTo>
                <a:lnTo>
                  <a:pt x="787822" y="88221"/>
                </a:lnTo>
                <a:lnTo>
                  <a:pt x="756207" y="68505"/>
                </a:lnTo>
                <a:lnTo>
                  <a:pt x="722923" y="51037"/>
                </a:lnTo>
                <a:lnTo>
                  <a:pt x="688097" y="35933"/>
                </a:lnTo>
                <a:lnTo>
                  <a:pt x="651857" y="23311"/>
                </a:lnTo>
                <a:lnTo>
                  <a:pt x="614330" y="13289"/>
                </a:lnTo>
                <a:lnTo>
                  <a:pt x="575642" y="5984"/>
                </a:lnTo>
                <a:lnTo>
                  <a:pt x="535923" y="1515"/>
                </a:lnTo>
                <a:lnTo>
                  <a:pt x="495300" y="0"/>
                </a:lnTo>
                <a:lnTo>
                  <a:pt x="454676" y="1515"/>
                </a:lnTo>
                <a:lnTo>
                  <a:pt x="414957" y="5984"/>
                </a:lnTo>
                <a:lnTo>
                  <a:pt x="376269" y="13289"/>
                </a:lnTo>
                <a:lnTo>
                  <a:pt x="338742" y="23311"/>
                </a:lnTo>
                <a:lnTo>
                  <a:pt x="302502" y="35933"/>
                </a:lnTo>
                <a:lnTo>
                  <a:pt x="267676" y="51037"/>
                </a:lnTo>
                <a:lnTo>
                  <a:pt x="234392" y="68505"/>
                </a:lnTo>
                <a:lnTo>
                  <a:pt x="202777" y="88221"/>
                </a:lnTo>
                <a:lnTo>
                  <a:pt x="172959" y="110065"/>
                </a:lnTo>
                <a:lnTo>
                  <a:pt x="145065" y="133921"/>
                </a:lnTo>
                <a:lnTo>
                  <a:pt x="119223" y="159670"/>
                </a:lnTo>
                <a:lnTo>
                  <a:pt x="95560" y="187195"/>
                </a:lnTo>
                <a:lnTo>
                  <a:pt x="74204" y="216379"/>
                </a:lnTo>
                <a:lnTo>
                  <a:pt x="55282" y="247102"/>
                </a:lnTo>
                <a:lnTo>
                  <a:pt x="38921" y="279249"/>
                </a:lnTo>
                <a:lnTo>
                  <a:pt x="25249" y="312700"/>
                </a:lnTo>
                <a:lnTo>
                  <a:pt x="14394" y="347338"/>
                </a:lnTo>
                <a:lnTo>
                  <a:pt x="6482" y="383046"/>
                </a:lnTo>
                <a:lnTo>
                  <a:pt x="1641" y="419706"/>
                </a:lnTo>
                <a:lnTo>
                  <a:pt x="0" y="457200"/>
                </a:lnTo>
                <a:close/>
              </a:path>
            </a:pathLst>
          </a:custGeom>
          <a:solidFill>
            <a:srgbClr val="808D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87361" y="1905762"/>
            <a:ext cx="990600" cy="914400"/>
          </a:xfrm>
          <a:custGeom>
            <a:avLst/>
            <a:gdLst/>
            <a:ahLst/>
            <a:cxnLst/>
            <a:rect l="l" t="t" r="r" b="b"/>
            <a:pathLst>
              <a:path w="990600" h="914400">
                <a:moveTo>
                  <a:pt x="0" y="457200"/>
                </a:moveTo>
                <a:lnTo>
                  <a:pt x="1641" y="419706"/>
                </a:lnTo>
                <a:lnTo>
                  <a:pt x="6482" y="383046"/>
                </a:lnTo>
                <a:lnTo>
                  <a:pt x="14394" y="347338"/>
                </a:lnTo>
                <a:lnTo>
                  <a:pt x="25249" y="312700"/>
                </a:lnTo>
                <a:lnTo>
                  <a:pt x="38921" y="279249"/>
                </a:lnTo>
                <a:lnTo>
                  <a:pt x="55282" y="247102"/>
                </a:lnTo>
                <a:lnTo>
                  <a:pt x="74204" y="216379"/>
                </a:lnTo>
                <a:lnTo>
                  <a:pt x="95560" y="187195"/>
                </a:lnTo>
                <a:lnTo>
                  <a:pt x="119223" y="159670"/>
                </a:lnTo>
                <a:lnTo>
                  <a:pt x="145065" y="133921"/>
                </a:lnTo>
                <a:lnTo>
                  <a:pt x="172959" y="110065"/>
                </a:lnTo>
                <a:lnTo>
                  <a:pt x="202777" y="88221"/>
                </a:lnTo>
                <a:lnTo>
                  <a:pt x="234392" y="68505"/>
                </a:lnTo>
                <a:lnTo>
                  <a:pt x="267676" y="51037"/>
                </a:lnTo>
                <a:lnTo>
                  <a:pt x="302502" y="35933"/>
                </a:lnTo>
                <a:lnTo>
                  <a:pt x="338742" y="23311"/>
                </a:lnTo>
                <a:lnTo>
                  <a:pt x="376269" y="13289"/>
                </a:lnTo>
                <a:lnTo>
                  <a:pt x="414957" y="5984"/>
                </a:lnTo>
                <a:lnTo>
                  <a:pt x="454676" y="1515"/>
                </a:lnTo>
                <a:lnTo>
                  <a:pt x="495300" y="0"/>
                </a:lnTo>
                <a:lnTo>
                  <a:pt x="535923" y="1515"/>
                </a:lnTo>
                <a:lnTo>
                  <a:pt x="575642" y="5984"/>
                </a:lnTo>
                <a:lnTo>
                  <a:pt x="614330" y="13289"/>
                </a:lnTo>
                <a:lnTo>
                  <a:pt x="651857" y="23311"/>
                </a:lnTo>
                <a:lnTo>
                  <a:pt x="688097" y="35933"/>
                </a:lnTo>
                <a:lnTo>
                  <a:pt x="722923" y="51037"/>
                </a:lnTo>
                <a:lnTo>
                  <a:pt x="756207" y="68505"/>
                </a:lnTo>
                <a:lnTo>
                  <a:pt x="787822" y="88221"/>
                </a:lnTo>
                <a:lnTo>
                  <a:pt x="817640" y="110065"/>
                </a:lnTo>
                <a:lnTo>
                  <a:pt x="845534" y="133921"/>
                </a:lnTo>
                <a:lnTo>
                  <a:pt x="871376" y="159670"/>
                </a:lnTo>
                <a:lnTo>
                  <a:pt x="895039" y="187195"/>
                </a:lnTo>
                <a:lnTo>
                  <a:pt x="916395" y="216379"/>
                </a:lnTo>
                <a:lnTo>
                  <a:pt x="935317" y="247102"/>
                </a:lnTo>
                <a:lnTo>
                  <a:pt x="951678" y="279249"/>
                </a:lnTo>
                <a:lnTo>
                  <a:pt x="965350" y="312700"/>
                </a:lnTo>
                <a:lnTo>
                  <a:pt x="976205" y="347338"/>
                </a:lnTo>
                <a:lnTo>
                  <a:pt x="984117" y="383046"/>
                </a:lnTo>
                <a:lnTo>
                  <a:pt x="988958" y="419706"/>
                </a:lnTo>
                <a:lnTo>
                  <a:pt x="990600" y="457200"/>
                </a:lnTo>
                <a:lnTo>
                  <a:pt x="988958" y="494693"/>
                </a:lnTo>
                <a:lnTo>
                  <a:pt x="984117" y="531353"/>
                </a:lnTo>
                <a:lnTo>
                  <a:pt x="976205" y="567061"/>
                </a:lnTo>
                <a:lnTo>
                  <a:pt x="965350" y="601699"/>
                </a:lnTo>
                <a:lnTo>
                  <a:pt x="951678" y="635150"/>
                </a:lnTo>
                <a:lnTo>
                  <a:pt x="935317" y="667297"/>
                </a:lnTo>
                <a:lnTo>
                  <a:pt x="916395" y="698020"/>
                </a:lnTo>
                <a:lnTo>
                  <a:pt x="895039" y="727204"/>
                </a:lnTo>
                <a:lnTo>
                  <a:pt x="871376" y="754729"/>
                </a:lnTo>
                <a:lnTo>
                  <a:pt x="845534" y="780478"/>
                </a:lnTo>
                <a:lnTo>
                  <a:pt x="817640" y="804334"/>
                </a:lnTo>
                <a:lnTo>
                  <a:pt x="787822" y="826178"/>
                </a:lnTo>
                <a:lnTo>
                  <a:pt x="756207" y="845894"/>
                </a:lnTo>
                <a:lnTo>
                  <a:pt x="722923" y="863362"/>
                </a:lnTo>
                <a:lnTo>
                  <a:pt x="688097" y="878466"/>
                </a:lnTo>
                <a:lnTo>
                  <a:pt x="651857" y="891088"/>
                </a:lnTo>
                <a:lnTo>
                  <a:pt x="614330" y="901110"/>
                </a:lnTo>
                <a:lnTo>
                  <a:pt x="575642" y="908415"/>
                </a:lnTo>
                <a:lnTo>
                  <a:pt x="535923" y="912884"/>
                </a:lnTo>
                <a:lnTo>
                  <a:pt x="495300" y="914400"/>
                </a:lnTo>
                <a:lnTo>
                  <a:pt x="454676" y="912884"/>
                </a:lnTo>
                <a:lnTo>
                  <a:pt x="414957" y="908415"/>
                </a:lnTo>
                <a:lnTo>
                  <a:pt x="376269" y="901110"/>
                </a:lnTo>
                <a:lnTo>
                  <a:pt x="338742" y="891088"/>
                </a:lnTo>
                <a:lnTo>
                  <a:pt x="302502" y="878466"/>
                </a:lnTo>
                <a:lnTo>
                  <a:pt x="267676" y="863362"/>
                </a:lnTo>
                <a:lnTo>
                  <a:pt x="234392" y="845894"/>
                </a:lnTo>
                <a:lnTo>
                  <a:pt x="202777" y="826178"/>
                </a:lnTo>
                <a:lnTo>
                  <a:pt x="172959" y="804334"/>
                </a:lnTo>
                <a:lnTo>
                  <a:pt x="145065" y="780478"/>
                </a:lnTo>
                <a:lnTo>
                  <a:pt x="119223" y="754729"/>
                </a:lnTo>
                <a:lnTo>
                  <a:pt x="95560" y="727204"/>
                </a:lnTo>
                <a:lnTo>
                  <a:pt x="74204" y="698020"/>
                </a:lnTo>
                <a:lnTo>
                  <a:pt x="55282" y="667297"/>
                </a:lnTo>
                <a:lnTo>
                  <a:pt x="38921" y="635150"/>
                </a:lnTo>
                <a:lnTo>
                  <a:pt x="25249" y="601699"/>
                </a:lnTo>
                <a:lnTo>
                  <a:pt x="14394" y="567061"/>
                </a:lnTo>
                <a:lnTo>
                  <a:pt x="6482" y="531353"/>
                </a:lnTo>
                <a:lnTo>
                  <a:pt x="1641" y="494693"/>
                </a:lnTo>
                <a:lnTo>
                  <a:pt x="0" y="457200"/>
                </a:lnTo>
                <a:close/>
              </a:path>
            </a:pathLst>
          </a:custGeom>
          <a:ln w="22860">
            <a:solidFill>
              <a:srgbClr val="5C667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39761" y="3810762"/>
            <a:ext cx="990600" cy="914400"/>
          </a:xfrm>
          <a:custGeom>
            <a:avLst/>
            <a:gdLst/>
            <a:ahLst/>
            <a:cxnLst/>
            <a:rect l="l" t="t" r="r" b="b"/>
            <a:pathLst>
              <a:path w="990600" h="914400">
                <a:moveTo>
                  <a:pt x="0" y="457200"/>
                </a:moveTo>
                <a:lnTo>
                  <a:pt x="1641" y="494693"/>
                </a:lnTo>
                <a:lnTo>
                  <a:pt x="6482" y="531353"/>
                </a:lnTo>
                <a:lnTo>
                  <a:pt x="14394" y="567061"/>
                </a:lnTo>
                <a:lnTo>
                  <a:pt x="25249" y="601699"/>
                </a:lnTo>
                <a:lnTo>
                  <a:pt x="38921" y="635150"/>
                </a:lnTo>
                <a:lnTo>
                  <a:pt x="55282" y="667297"/>
                </a:lnTo>
                <a:lnTo>
                  <a:pt x="74204" y="698020"/>
                </a:lnTo>
                <a:lnTo>
                  <a:pt x="95560" y="727204"/>
                </a:lnTo>
                <a:lnTo>
                  <a:pt x="119223" y="754729"/>
                </a:lnTo>
                <a:lnTo>
                  <a:pt x="145065" y="780478"/>
                </a:lnTo>
                <a:lnTo>
                  <a:pt x="172959" y="804334"/>
                </a:lnTo>
                <a:lnTo>
                  <a:pt x="202777" y="826178"/>
                </a:lnTo>
                <a:lnTo>
                  <a:pt x="234392" y="845894"/>
                </a:lnTo>
                <a:lnTo>
                  <a:pt x="267676" y="863362"/>
                </a:lnTo>
                <a:lnTo>
                  <a:pt x="302502" y="878466"/>
                </a:lnTo>
                <a:lnTo>
                  <a:pt x="338742" y="891088"/>
                </a:lnTo>
                <a:lnTo>
                  <a:pt x="376269" y="901110"/>
                </a:lnTo>
                <a:lnTo>
                  <a:pt x="414957" y="908415"/>
                </a:lnTo>
                <a:lnTo>
                  <a:pt x="454676" y="912884"/>
                </a:lnTo>
                <a:lnTo>
                  <a:pt x="495300" y="914400"/>
                </a:lnTo>
                <a:lnTo>
                  <a:pt x="535923" y="912884"/>
                </a:lnTo>
                <a:lnTo>
                  <a:pt x="575642" y="908415"/>
                </a:lnTo>
                <a:lnTo>
                  <a:pt x="614330" y="901110"/>
                </a:lnTo>
                <a:lnTo>
                  <a:pt x="651857" y="891088"/>
                </a:lnTo>
                <a:lnTo>
                  <a:pt x="688097" y="878466"/>
                </a:lnTo>
                <a:lnTo>
                  <a:pt x="722923" y="863362"/>
                </a:lnTo>
                <a:lnTo>
                  <a:pt x="756207" y="845894"/>
                </a:lnTo>
                <a:lnTo>
                  <a:pt x="787822" y="826178"/>
                </a:lnTo>
                <a:lnTo>
                  <a:pt x="817640" y="804334"/>
                </a:lnTo>
                <a:lnTo>
                  <a:pt x="845534" y="780478"/>
                </a:lnTo>
                <a:lnTo>
                  <a:pt x="871376" y="754729"/>
                </a:lnTo>
                <a:lnTo>
                  <a:pt x="895039" y="727204"/>
                </a:lnTo>
                <a:lnTo>
                  <a:pt x="916395" y="698020"/>
                </a:lnTo>
                <a:lnTo>
                  <a:pt x="935317" y="667297"/>
                </a:lnTo>
                <a:lnTo>
                  <a:pt x="951678" y="635150"/>
                </a:lnTo>
                <a:lnTo>
                  <a:pt x="965350" y="601699"/>
                </a:lnTo>
                <a:lnTo>
                  <a:pt x="976205" y="567061"/>
                </a:lnTo>
                <a:lnTo>
                  <a:pt x="984117" y="531353"/>
                </a:lnTo>
                <a:lnTo>
                  <a:pt x="988958" y="494693"/>
                </a:lnTo>
                <a:lnTo>
                  <a:pt x="990600" y="457200"/>
                </a:lnTo>
                <a:lnTo>
                  <a:pt x="988958" y="419706"/>
                </a:lnTo>
                <a:lnTo>
                  <a:pt x="984117" y="383046"/>
                </a:lnTo>
                <a:lnTo>
                  <a:pt x="976205" y="347338"/>
                </a:lnTo>
                <a:lnTo>
                  <a:pt x="965350" y="312700"/>
                </a:lnTo>
                <a:lnTo>
                  <a:pt x="951678" y="279249"/>
                </a:lnTo>
                <a:lnTo>
                  <a:pt x="935317" y="247102"/>
                </a:lnTo>
                <a:lnTo>
                  <a:pt x="916395" y="216379"/>
                </a:lnTo>
                <a:lnTo>
                  <a:pt x="895039" y="187195"/>
                </a:lnTo>
                <a:lnTo>
                  <a:pt x="871376" y="159670"/>
                </a:lnTo>
                <a:lnTo>
                  <a:pt x="845534" y="133921"/>
                </a:lnTo>
                <a:lnTo>
                  <a:pt x="817640" y="110065"/>
                </a:lnTo>
                <a:lnTo>
                  <a:pt x="787822" y="88221"/>
                </a:lnTo>
                <a:lnTo>
                  <a:pt x="756207" y="68505"/>
                </a:lnTo>
                <a:lnTo>
                  <a:pt x="722923" y="51037"/>
                </a:lnTo>
                <a:lnTo>
                  <a:pt x="688097" y="35933"/>
                </a:lnTo>
                <a:lnTo>
                  <a:pt x="651857" y="23311"/>
                </a:lnTo>
                <a:lnTo>
                  <a:pt x="614330" y="13289"/>
                </a:lnTo>
                <a:lnTo>
                  <a:pt x="575642" y="5984"/>
                </a:lnTo>
                <a:lnTo>
                  <a:pt x="535923" y="1515"/>
                </a:lnTo>
                <a:lnTo>
                  <a:pt x="495300" y="0"/>
                </a:lnTo>
                <a:lnTo>
                  <a:pt x="454676" y="1515"/>
                </a:lnTo>
                <a:lnTo>
                  <a:pt x="414957" y="5984"/>
                </a:lnTo>
                <a:lnTo>
                  <a:pt x="376269" y="13289"/>
                </a:lnTo>
                <a:lnTo>
                  <a:pt x="338742" y="23311"/>
                </a:lnTo>
                <a:lnTo>
                  <a:pt x="302502" y="35933"/>
                </a:lnTo>
                <a:lnTo>
                  <a:pt x="267676" y="51037"/>
                </a:lnTo>
                <a:lnTo>
                  <a:pt x="234392" y="68505"/>
                </a:lnTo>
                <a:lnTo>
                  <a:pt x="202777" y="88221"/>
                </a:lnTo>
                <a:lnTo>
                  <a:pt x="172959" y="110065"/>
                </a:lnTo>
                <a:lnTo>
                  <a:pt x="145065" y="133921"/>
                </a:lnTo>
                <a:lnTo>
                  <a:pt x="119223" y="159670"/>
                </a:lnTo>
                <a:lnTo>
                  <a:pt x="95560" y="187195"/>
                </a:lnTo>
                <a:lnTo>
                  <a:pt x="74204" y="216379"/>
                </a:lnTo>
                <a:lnTo>
                  <a:pt x="55282" y="247102"/>
                </a:lnTo>
                <a:lnTo>
                  <a:pt x="38921" y="279249"/>
                </a:lnTo>
                <a:lnTo>
                  <a:pt x="25249" y="312700"/>
                </a:lnTo>
                <a:lnTo>
                  <a:pt x="14394" y="347338"/>
                </a:lnTo>
                <a:lnTo>
                  <a:pt x="6482" y="383046"/>
                </a:lnTo>
                <a:lnTo>
                  <a:pt x="1641" y="419706"/>
                </a:lnTo>
                <a:lnTo>
                  <a:pt x="0" y="457200"/>
                </a:lnTo>
                <a:close/>
              </a:path>
            </a:pathLst>
          </a:custGeom>
          <a:solidFill>
            <a:srgbClr val="424E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39761" y="3810762"/>
            <a:ext cx="990600" cy="914400"/>
          </a:xfrm>
          <a:custGeom>
            <a:avLst/>
            <a:gdLst/>
            <a:ahLst/>
            <a:cxnLst/>
            <a:rect l="l" t="t" r="r" b="b"/>
            <a:pathLst>
              <a:path w="990600" h="914400">
                <a:moveTo>
                  <a:pt x="0" y="457200"/>
                </a:moveTo>
                <a:lnTo>
                  <a:pt x="1641" y="419706"/>
                </a:lnTo>
                <a:lnTo>
                  <a:pt x="6482" y="383046"/>
                </a:lnTo>
                <a:lnTo>
                  <a:pt x="14394" y="347338"/>
                </a:lnTo>
                <a:lnTo>
                  <a:pt x="25249" y="312700"/>
                </a:lnTo>
                <a:lnTo>
                  <a:pt x="38921" y="279249"/>
                </a:lnTo>
                <a:lnTo>
                  <a:pt x="55282" y="247102"/>
                </a:lnTo>
                <a:lnTo>
                  <a:pt x="74204" y="216379"/>
                </a:lnTo>
                <a:lnTo>
                  <a:pt x="95560" y="187195"/>
                </a:lnTo>
                <a:lnTo>
                  <a:pt x="119223" y="159670"/>
                </a:lnTo>
                <a:lnTo>
                  <a:pt x="145065" y="133921"/>
                </a:lnTo>
                <a:lnTo>
                  <a:pt x="172959" y="110065"/>
                </a:lnTo>
                <a:lnTo>
                  <a:pt x="202777" y="88221"/>
                </a:lnTo>
                <a:lnTo>
                  <a:pt x="234392" y="68505"/>
                </a:lnTo>
                <a:lnTo>
                  <a:pt x="267676" y="51037"/>
                </a:lnTo>
                <a:lnTo>
                  <a:pt x="302502" y="35933"/>
                </a:lnTo>
                <a:lnTo>
                  <a:pt x="338742" y="23311"/>
                </a:lnTo>
                <a:lnTo>
                  <a:pt x="376269" y="13289"/>
                </a:lnTo>
                <a:lnTo>
                  <a:pt x="414957" y="5984"/>
                </a:lnTo>
                <a:lnTo>
                  <a:pt x="454676" y="1515"/>
                </a:lnTo>
                <a:lnTo>
                  <a:pt x="495300" y="0"/>
                </a:lnTo>
                <a:lnTo>
                  <a:pt x="535923" y="1515"/>
                </a:lnTo>
                <a:lnTo>
                  <a:pt x="575642" y="5984"/>
                </a:lnTo>
                <a:lnTo>
                  <a:pt x="614330" y="13289"/>
                </a:lnTo>
                <a:lnTo>
                  <a:pt x="651857" y="23311"/>
                </a:lnTo>
                <a:lnTo>
                  <a:pt x="688097" y="35933"/>
                </a:lnTo>
                <a:lnTo>
                  <a:pt x="722923" y="51037"/>
                </a:lnTo>
                <a:lnTo>
                  <a:pt x="756207" y="68505"/>
                </a:lnTo>
                <a:lnTo>
                  <a:pt x="787822" y="88221"/>
                </a:lnTo>
                <a:lnTo>
                  <a:pt x="817640" y="110065"/>
                </a:lnTo>
                <a:lnTo>
                  <a:pt x="845534" y="133921"/>
                </a:lnTo>
                <a:lnTo>
                  <a:pt x="871376" y="159670"/>
                </a:lnTo>
                <a:lnTo>
                  <a:pt x="895039" y="187195"/>
                </a:lnTo>
                <a:lnTo>
                  <a:pt x="916395" y="216379"/>
                </a:lnTo>
                <a:lnTo>
                  <a:pt x="935317" y="247102"/>
                </a:lnTo>
                <a:lnTo>
                  <a:pt x="951678" y="279249"/>
                </a:lnTo>
                <a:lnTo>
                  <a:pt x="965350" y="312700"/>
                </a:lnTo>
                <a:lnTo>
                  <a:pt x="976205" y="347338"/>
                </a:lnTo>
                <a:lnTo>
                  <a:pt x="984117" y="383046"/>
                </a:lnTo>
                <a:lnTo>
                  <a:pt x="988958" y="419706"/>
                </a:lnTo>
                <a:lnTo>
                  <a:pt x="990600" y="457200"/>
                </a:lnTo>
                <a:lnTo>
                  <a:pt x="988958" y="494693"/>
                </a:lnTo>
                <a:lnTo>
                  <a:pt x="984117" y="531353"/>
                </a:lnTo>
                <a:lnTo>
                  <a:pt x="976205" y="567061"/>
                </a:lnTo>
                <a:lnTo>
                  <a:pt x="965350" y="601699"/>
                </a:lnTo>
                <a:lnTo>
                  <a:pt x="951678" y="635150"/>
                </a:lnTo>
                <a:lnTo>
                  <a:pt x="935317" y="667297"/>
                </a:lnTo>
                <a:lnTo>
                  <a:pt x="916395" y="698020"/>
                </a:lnTo>
                <a:lnTo>
                  <a:pt x="895039" y="727204"/>
                </a:lnTo>
                <a:lnTo>
                  <a:pt x="871376" y="754729"/>
                </a:lnTo>
                <a:lnTo>
                  <a:pt x="845534" y="780478"/>
                </a:lnTo>
                <a:lnTo>
                  <a:pt x="817640" y="804334"/>
                </a:lnTo>
                <a:lnTo>
                  <a:pt x="787822" y="826178"/>
                </a:lnTo>
                <a:lnTo>
                  <a:pt x="756207" y="845894"/>
                </a:lnTo>
                <a:lnTo>
                  <a:pt x="722923" y="863362"/>
                </a:lnTo>
                <a:lnTo>
                  <a:pt x="688097" y="878466"/>
                </a:lnTo>
                <a:lnTo>
                  <a:pt x="651857" y="891088"/>
                </a:lnTo>
                <a:lnTo>
                  <a:pt x="614330" y="901110"/>
                </a:lnTo>
                <a:lnTo>
                  <a:pt x="575642" y="908415"/>
                </a:lnTo>
                <a:lnTo>
                  <a:pt x="535923" y="912884"/>
                </a:lnTo>
                <a:lnTo>
                  <a:pt x="495300" y="914400"/>
                </a:lnTo>
                <a:lnTo>
                  <a:pt x="454676" y="912884"/>
                </a:lnTo>
                <a:lnTo>
                  <a:pt x="414957" y="908415"/>
                </a:lnTo>
                <a:lnTo>
                  <a:pt x="376269" y="901110"/>
                </a:lnTo>
                <a:lnTo>
                  <a:pt x="338742" y="891088"/>
                </a:lnTo>
                <a:lnTo>
                  <a:pt x="302502" y="878466"/>
                </a:lnTo>
                <a:lnTo>
                  <a:pt x="267676" y="863362"/>
                </a:lnTo>
                <a:lnTo>
                  <a:pt x="234392" y="845894"/>
                </a:lnTo>
                <a:lnTo>
                  <a:pt x="202777" y="826178"/>
                </a:lnTo>
                <a:lnTo>
                  <a:pt x="172959" y="804334"/>
                </a:lnTo>
                <a:lnTo>
                  <a:pt x="145065" y="780478"/>
                </a:lnTo>
                <a:lnTo>
                  <a:pt x="119223" y="754729"/>
                </a:lnTo>
                <a:lnTo>
                  <a:pt x="95560" y="727204"/>
                </a:lnTo>
                <a:lnTo>
                  <a:pt x="74204" y="698020"/>
                </a:lnTo>
                <a:lnTo>
                  <a:pt x="55282" y="667297"/>
                </a:lnTo>
                <a:lnTo>
                  <a:pt x="38921" y="635150"/>
                </a:lnTo>
                <a:lnTo>
                  <a:pt x="25249" y="601699"/>
                </a:lnTo>
                <a:lnTo>
                  <a:pt x="14394" y="567061"/>
                </a:lnTo>
                <a:lnTo>
                  <a:pt x="6482" y="531353"/>
                </a:lnTo>
                <a:lnTo>
                  <a:pt x="1641" y="494693"/>
                </a:lnTo>
                <a:lnTo>
                  <a:pt x="0" y="457200"/>
                </a:lnTo>
                <a:close/>
              </a:path>
            </a:pathLst>
          </a:custGeom>
          <a:ln w="22860">
            <a:solidFill>
              <a:srgbClr val="2D37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91200" y="34290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5240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51548" y="2686812"/>
            <a:ext cx="179450" cy="396875"/>
          </a:xfrm>
          <a:custGeom>
            <a:avLst/>
            <a:gdLst/>
            <a:ahLst/>
            <a:cxnLst/>
            <a:rect l="l" t="t" r="r" b="b"/>
            <a:pathLst>
              <a:path w="179450" h="396875">
                <a:moveTo>
                  <a:pt x="0" y="396875"/>
                </a:moveTo>
                <a:lnTo>
                  <a:pt x="179450" y="0"/>
                </a:lnTo>
              </a:path>
            </a:pathLst>
          </a:custGeom>
          <a:ln w="15239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51548" y="3622548"/>
            <a:ext cx="331724" cy="320675"/>
          </a:xfrm>
          <a:custGeom>
            <a:avLst/>
            <a:gdLst/>
            <a:ahLst/>
            <a:cxnLst/>
            <a:rect l="l" t="t" r="r" b="b"/>
            <a:pathLst>
              <a:path w="331724" h="320675">
                <a:moveTo>
                  <a:pt x="0" y="0"/>
                </a:moveTo>
                <a:lnTo>
                  <a:pt x="331724" y="320675"/>
                </a:lnTo>
              </a:path>
            </a:pathLst>
          </a:custGeom>
          <a:ln w="15240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34562" y="3353562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32004">
            <a:solidFill>
              <a:srgbClr val="AC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91200" y="32766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5240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88340" y="809768"/>
            <a:ext cx="7913426" cy="425400"/>
          </a:xfrm>
          <a:prstGeom prst="rect">
            <a:avLst/>
          </a:prstGeom>
        </p:spPr>
        <p:txBody>
          <a:bodyPr wrap="square" lIns="0" tIns="20923" rIns="0" bIns="0" rtlCol="0">
            <a:noAutofit/>
          </a:bodyPr>
          <a:lstStyle/>
          <a:p>
            <a:pPr marL="12700">
              <a:lnSpc>
                <a:spcPts val="3295"/>
              </a:lnSpc>
            </a:pPr>
            <a:r>
              <a:rPr sz="2800" spc="-4" dirty="0" smtClean="0">
                <a:latin typeface="Times New Roman"/>
                <a:cs typeface="Times New Roman"/>
              </a:rPr>
              <a:t>This pair forms weak compound, Cl</a:t>
            </a:r>
            <a:r>
              <a:rPr sz="2400" spc="-4" baseline="-10870" dirty="0" smtClean="0">
                <a:latin typeface="Times New Roman"/>
                <a:cs typeface="Times New Roman"/>
              </a:rPr>
              <a:t>3</a:t>
            </a:r>
            <a:r>
              <a:rPr sz="2800" spc="-4" dirty="0" smtClean="0">
                <a:latin typeface="Times New Roman"/>
                <a:cs typeface="Times New Roman"/>
              </a:rPr>
              <a:t>C-H…O=C(CH</a:t>
            </a:r>
            <a:r>
              <a:rPr sz="2400" spc="-4" baseline="-10870" dirty="0" smtClean="0">
                <a:latin typeface="Times New Roman"/>
                <a:cs typeface="Times New Roman"/>
              </a:rPr>
              <a:t>3</a:t>
            </a:r>
            <a:r>
              <a:rPr sz="2800" spc="-4" dirty="0" smtClean="0">
                <a:latin typeface="Times New Roman"/>
                <a:cs typeface="Times New Roman"/>
              </a:rPr>
              <a:t>)</a:t>
            </a:r>
            <a:r>
              <a:rPr sz="2400" spc="-4" baseline="-10870" dirty="0" smtClean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340" y="1193816"/>
            <a:ext cx="947573" cy="380492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1" dirty="0" smtClean="0">
                <a:latin typeface="Times New Roman"/>
                <a:cs typeface="Times New Roman"/>
              </a:rPr>
              <a:t>which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46023" y="1193816"/>
            <a:ext cx="570111" cy="380492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-3" dirty="0" smtClean="0">
                <a:latin typeface="Times New Roman"/>
                <a:cs typeface="Times New Roman"/>
              </a:rPr>
              <a:t>can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26953" y="1193816"/>
            <a:ext cx="413870" cy="380492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dirty="0" smtClean="0">
                <a:latin typeface="Times New Roman"/>
                <a:cs typeface="Times New Roman"/>
              </a:rPr>
              <a:t>be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51643" y="1193816"/>
            <a:ext cx="1185130" cy="380492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1" dirty="0" smtClean="0">
                <a:latin typeface="Times New Roman"/>
                <a:cs typeface="Times New Roman"/>
              </a:rPr>
              <a:t>isolated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43687" y="1193816"/>
            <a:ext cx="591416" cy="380492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dirty="0" smtClean="0"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6278" y="1193816"/>
            <a:ext cx="1530634" cy="380492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1" dirty="0" smtClean="0">
                <a:latin typeface="Times New Roman"/>
                <a:cs typeface="Times New Roman"/>
              </a:rPr>
              <a:t>identified.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74128" y="2250006"/>
            <a:ext cx="459361" cy="295504"/>
          </a:xfrm>
          <a:prstGeom prst="rect">
            <a:avLst/>
          </a:prstGeom>
        </p:spPr>
        <p:txBody>
          <a:bodyPr wrap="square" lIns="0" tIns="14351" rIns="0" bIns="0" rtlCol="0">
            <a:noAutofit/>
          </a:bodyPr>
          <a:lstStyle/>
          <a:p>
            <a:pPr marL="12700">
              <a:lnSpc>
                <a:spcPts val="2260"/>
              </a:lnSpc>
            </a:pPr>
            <a:r>
              <a:rPr sz="2700" baseline="80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</a:t>
            </a:r>
            <a:r>
              <a:rPr sz="1800" baseline="-96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0431" y="2326206"/>
            <a:ext cx="275564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5065" y="3240361"/>
            <a:ext cx="212415" cy="25430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0458" y="3240361"/>
            <a:ext cx="225004" cy="25430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7358" y="3240361"/>
            <a:ext cx="225004" cy="25430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3154" y="3240361"/>
            <a:ext cx="212415" cy="25430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3205" y="3392761"/>
            <a:ext cx="275491" cy="25430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26528" y="4155260"/>
            <a:ext cx="459361" cy="295504"/>
          </a:xfrm>
          <a:prstGeom prst="rect">
            <a:avLst/>
          </a:prstGeom>
        </p:spPr>
        <p:txBody>
          <a:bodyPr wrap="square" lIns="0" tIns="14351" rIns="0" bIns="0" rtlCol="0">
            <a:noAutofit/>
          </a:bodyPr>
          <a:lstStyle/>
          <a:p>
            <a:pPr marL="12700">
              <a:lnSpc>
                <a:spcPts val="2260"/>
              </a:lnSpc>
            </a:pPr>
            <a:r>
              <a:rPr sz="2700" baseline="80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</a:t>
            </a:r>
            <a:r>
              <a:rPr sz="1800" baseline="-96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7631" y="4307660"/>
            <a:ext cx="275564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5151981"/>
            <a:ext cx="3188614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Reaction between dipolar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6710" y="5151981"/>
            <a:ext cx="3959148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molecules, or between a dipolar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5481114"/>
            <a:ext cx="6407607" cy="65938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and a non polar molecule, may also lead to negative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ts val="2590"/>
              </a:lnSpc>
              <a:spcBef>
                <a:spcPts val="1"/>
              </a:spcBef>
            </a:pPr>
            <a:r>
              <a:rPr sz="2400" spc="2" dirty="0" smtClean="0">
                <a:latin typeface="Times New Roman"/>
                <a:cs typeface="Times New Roman"/>
              </a:rPr>
              <a:t>deviations.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58276" y="6438982"/>
            <a:ext cx="386337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48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962" y="2896362"/>
            <a:ext cx="4038600" cy="3657600"/>
          </a:xfrm>
          <a:custGeom>
            <a:avLst/>
            <a:gdLst/>
            <a:ahLst/>
            <a:cxnLst/>
            <a:rect l="l" t="t" r="r" b="b"/>
            <a:pathLst>
              <a:path w="4038600" h="3657599">
                <a:moveTo>
                  <a:pt x="0" y="609600"/>
                </a:moveTo>
                <a:lnTo>
                  <a:pt x="0" y="3048000"/>
                </a:lnTo>
                <a:lnTo>
                  <a:pt x="6694" y="3097997"/>
                </a:lnTo>
                <a:lnTo>
                  <a:pt x="26430" y="3146881"/>
                </a:lnTo>
                <a:lnTo>
                  <a:pt x="58688" y="3194495"/>
                </a:lnTo>
                <a:lnTo>
                  <a:pt x="102949" y="3240682"/>
                </a:lnTo>
                <a:lnTo>
                  <a:pt x="158692" y="3285285"/>
                </a:lnTo>
                <a:lnTo>
                  <a:pt x="225398" y="3328148"/>
                </a:lnTo>
                <a:lnTo>
                  <a:pt x="302547" y="3369113"/>
                </a:lnTo>
                <a:lnTo>
                  <a:pt x="389619" y="3408023"/>
                </a:lnTo>
                <a:lnTo>
                  <a:pt x="486095" y="3444722"/>
                </a:lnTo>
                <a:lnTo>
                  <a:pt x="591454" y="3479053"/>
                </a:lnTo>
                <a:lnTo>
                  <a:pt x="705178" y="3510859"/>
                </a:lnTo>
                <a:lnTo>
                  <a:pt x="826745" y="3539983"/>
                </a:lnTo>
                <a:lnTo>
                  <a:pt x="955637" y="3566268"/>
                </a:lnTo>
                <a:lnTo>
                  <a:pt x="1091333" y="3589558"/>
                </a:lnTo>
                <a:lnTo>
                  <a:pt x="1233314" y="3609695"/>
                </a:lnTo>
                <a:lnTo>
                  <a:pt x="1381060" y="3626522"/>
                </a:lnTo>
                <a:lnTo>
                  <a:pt x="1534052" y="3639883"/>
                </a:lnTo>
                <a:lnTo>
                  <a:pt x="1691769" y="3649621"/>
                </a:lnTo>
                <a:lnTo>
                  <a:pt x="1853691" y="3655579"/>
                </a:lnTo>
                <a:lnTo>
                  <a:pt x="2019300" y="3657600"/>
                </a:lnTo>
                <a:lnTo>
                  <a:pt x="2184908" y="3655579"/>
                </a:lnTo>
                <a:lnTo>
                  <a:pt x="2346830" y="3649621"/>
                </a:lnTo>
                <a:lnTo>
                  <a:pt x="2504547" y="3639883"/>
                </a:lnTo>
                <a:lnTo>
                  <a:pt x="2657539" y="3626522"/>
                </a:lnTo>
                <a:lnTo>
                  <a:pt x="2805285" y="3609695"/>
                </a:lnTo>
                <a:lnTo>
                  <a:pt x="2947266" y="3589558"/>
                </a:lnTo>
                <a:lnTo>
                  <a:pt x="3082962" y="3566268"/>
                </a:lnTo>
                <a:lnTo>
                  <a:pt x="3211854" y="3539983"/>
                </a:lnTo>
                <a:lnTo>
                  <a:pt x="3333421" y="3510859"/>
                </a:lnTo>
                <a:lnTo>
                  <a:pt x="3447145" y="3479053"/>
                </a:lnTo>
                <a:lnTo>
                  <a:pt x="3552504" y="3444722"/>
                </a:lnTo>
                <a:lnTo>
                  <a:pt x="3648980" y="3408023"/>
                </a:lnTo>
                <a:lnTo>
                  <a:pt x="3736052" y="3369113"/>
                </a:lnTo>
                <a:lnTo>
                  <a:pt x="3813201" y="3328148"/>
                </a:lnTo>
                <a:lnTo>
                  <a:pt x="3879907" y="3285285"/>
                </a:lnTo>
                <a:lnTo>
                  <a:pt x="3935650" y="3240682"/>
                </a:lnTo>
                <a:lnTo>
                  <a:pt x="3979911" y="3194495"/>
                </a:lnTo>
                <a:lnTo>
                  <a:pt x="4012169" y="3146881"/>
                </a:lnTo>
                <a:lnTo>
                  <a:pt x="4031905" y="3097997"/>
                </a:lnTo>
                <a:lnTo>
                  <a:pt x="4038600" y="3048000"/>
                </a:lnTo>
                <a:lnTo>
                  <a:pt x="4038600" y="609600"/>
                </a:lnTo>
                <a:lnTo>
                  <a:pt x="4031905" y="559602"/>
                </a:lnTo>
                <a:lnTo>
                  <a:pt x="4012169" y="510718"/>
                </a:lnTo>
                <a:lnTo>
                  <a:pt x="3979911" y="463104"/>
                </a:lnTo>
                <a:lnTo>
                  <a:pt x="3935650" y="416917"/>
                </a:lnTo>
                <a:lnTo>
                  <a:pt x="3879907" y="372314"/>
                </a:lnTo>
                <a:lnTo>
                  <a:pt x="3813201" y="329451"/>
                </a:lnTo>
                <a:lnTo>
                  <a:pt x="3736052" y="288486"/>
                </a:lnTo>
                <a:lnTo>
                  <a:pt x="3648980" y="249576"/>
                </a:lnTo>
                <a:lnTo>
                  <a:pt x="3552504" y="212877"/>
                </a:lnTo>
                <a:lnTo>
                  <a:pt x="3447145" y="178546"/>
                </a:lnTo>
                <a:lnTo>
                  <a:pt x="3333421" y="146740"/>
                </a:lnTo>
                <a:lnTo>
                  <a:pt x="3211854" y="117616"/>
                </a:lnTo>
                <a:lnTo>
                  <a:pt x="3082962" y="91331"/>
                </a:lnTo>
                <a:lnTo>
                  <a:pt x="2947266" y="68041"/>
                </a:lnTo>
                <a:lnTo>
                  <a:pt x="2805285" y="47904"/>
                </a:lnTo>
                <a:lnTo>
                  <a:pt x="2657539" y="31077"/>
                </a:lnTo>
                <a:lnTo>
                  <a:pt x="2504547" y="17716"/>
                </a:lnTo>
                <a:lnTo>
                  <a:pt x="2346830" y="7978"/>
                </a:lnTo>
                <a:lnTo>
                  <a:pt x="2184908" y="2020"/>
                </a:lnTo>
                <a:lnTo>
                  <a:pt x="2019300" y="0"/>
                </a:lnTo>
                <a:lnTo>
                  <a:pt x="1853691" y="2020"/>
                </a:lnTo>
                <a:lnTo>
                  <a:pt x="1691769" y="7978"/>
                </a:lnTo>
                <a:lnTo>
                  <a:pt x="1534052" y="17716"/>
                </a:lnTo>
                <a:lnTo>
                  <a:pt x="1381060" y="31077"/>
                </a:lnTo>
                <a:lnTo>
                  <a:pt x="1233314" y="47904"/>
                </a:lnTo>
                <a:lnTo>
                  <a:pt x="1091333" y="68041"/>
                </a:lnTo>
                <a:lnTo>
                  <a:pt x="955637" y="91331"/>
                </a:lnTo>
                <a:lnTo>
                  <a:pt x="826745" y="117616"/>
                </a:lnTo>
                <a:lnTo>
                  <a:pt x="705178" y="146740"/>
                </a:lnTo>
                <a:lnTo>
                  <a:pt x="591454" y="178546"/>
                </a:lnTo>
                <a:lnTo>
                  <a:pt x="486095" y="212877"/>
                </a:lnTo>
                <a:lnTo>
                  <a:pt x="389619" y="249576"/>
                </a:lnTo>
                <a:lnTo>
                  <a:pt x="302547" y="288486"/>
                </a:lnTo>
                <a:lnTo>
                  <a:pt x="225398" y="329451"/>
                </a:lnTo>
                <a:lnTo>
                  <a:pt x="158692" y="372314"/>
                </a:lnTo>
                <a:lnTo>
                  <a:pt x="102949" y="416917"/>
                </a:lnTo>
                <a:lnTo>
                  <a:pt x="58688" y="463104"/>
                </a:lnTo>
                <a:lnTo>
                  <a:pt x="26430" y="510718"/>
                </a:lnTo>
                <a:lnTo>
                  <a:pt x="6694" y="559602"/>
                </a:lnTo>
                <a:lnTo>
                  <a:pt x="0" y="609600"/>
                </a:lnTo>
                <a:close/>
              </a:path>
            </a:pathLst>
          </a:custGeom>
          <a:solidFill>
            <a:srgbClr val="AC0000">
              <a:alpha val="18824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8962" y="3505962"/>
            <a:ext cx="4038600" cy="609600"/>
          </a:xfrm>
          <a:custGeom>
            <a:avLst/>
            <a:gdLst/>
            <a:ahLst/>
            <a:cxnLst/>
            <a:rect l="l" t="t" r="r" b="b"/>
            <a:pathLst>
              <a:path w="4038600" h="609600">
                <a:moveTo>
                  <a:pt x="4038600" y="0"/>
                </a:moveTo>
                <a:lnTo>
                  <a:pt x="4031905" y="49997"/>
                </a:lnTo>
                <a:lnTo>
                  <a:pt x="4012169" y="98881"/>
                </a:lnTo>
                <a:lnTo>
                  <a:pt x="3979911" y="146495"/>
                </a:lnTo>
                <a:lnTo>
                  <a:pt x="3935650" y="192682"/>
                </a:lnTo>
                <a:lnTo>
                  <a:pt x="3879907" y="237285"/>
                </a:lnTo>
                <a:lnTo>
                  <a:pt x="3813201" y="280148"/>
                </a:lnTo>
                <a:lnTo>
                  <a:pt x="3736052" y="321113"/>
                </a:lnTo>
                <a:lnTo>
                  <a:pt x="3648980" y="360023"/>
                </a:lnTo>
                <a:lnTo>
                  <a:pt x="3552504" y="396722"/>
                </a:lnTo>
                <a:lnTo>
                  <a:pt x="3447145" y="431053"/>
                </a:lnTo>
                <a:lnTo>
                  <a:pt x="3333421" y="462859"/>
                </a:lnTo>
                <a:lnTo>
                  <a:pt x="3211854" y="491983"/>
                </a:lnTo>
                <a:lnTo>
                  <a:pt x="3082962" y="518268"/>
                </a:lnTo>
                <a:lnTo>
                  <a:pt x="2947266" y="541558"/>
                </a:lnTo>
                <a:lnTo>
                  <a:pt x="2805285" y="561695"/>
                </a:lnTo>
                <a:lnTo>
                  <a:pt x="2657539" y="578522"/>
                </a:lnTo>
                <a:lnTo>
                  <a:pt x="2504547" y="591883"/>
                </a:lnTo>
                <a:lnTo>
                  <a:pt x="2346830" y="601621"/>
                </a:lnTo>
                <a:lnTo>
                  <a:pt x="2184908" y="607579"/>
                </a:lnTo>
                <a:lnTo>
                  <a:pt x="2019300" y="609600"/>
                </a:lnTo>
                <a:lnTo>
                  <a:pt x="1853691" y="607579"/>
                </a:lnTo>
                <a:lnTo>
                  <a:pt x="1691769" y="601621"/>
                </a:lnTo>
                <a:lnTo>
                  <a:pt x="1534052" y="591883"/>
                </a:lnTo>
                <a:lnTo>
                  <a:pt x="1381060" y="578522"/>
                </a:lnTo>
                <a:lnTo>
                  <a:pt x="1233314" y="561695"/>
                </a:lnTo>
                <a:lnTo>
                  <a:pt x="1091333" y="541558"/>
                </a:lnTo>
                <a:lnTo>
                  <a:pt x="955637" y="518268"/>
                </a:lnTo>
                <a:lnTo>
                  <a:pt x="826745" y="491983"/>
                </a:lnTo>
                <a:lnTo>
                  <a:pt x="705178" y="462859"/>
                </a:lnTo>
                <a:lnTo>
                  <a:pt x="591454" y="431053"/>
                </a:lnTo>
                <a:lnTo>
                  <a:pt x="486095" y="396722"/>
                </a:lnTo>
                <a:lnTo>
                  <a:pt x="389619" y="360023"/>
                </a:lnTo>
                <a:lnTo>
                  <a:pt x="302547" y="321113"/>
                </a:lnTo>
                <a:lnTo>
                  <a:pt x="225398" y="280148"/>
                </a:lnTo>
                <a:lnTo>
                  <a:pt x="158692" y="237285"/>
                </a:lnTo>
                <a:lnTo>
                  <a:pt x="102949" y="192682"/>
                </a:lnTo>
                <a:lnTo>
                  <a:pt x="58688" y="146495"/>
                </a:lnTo>
                <a:lnTo>
                  <a:pt x="26430" y="98881"/>
                </a:lnTo>
                <a:lnTo>
                  <a:pt x="6694" y="49997"/>
                </a:lnTo>
                <a:lnTo>
                  <a:pt x="0" y="0"/>
                </a:lnTo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8962" y="2896362"/>
            <a:ext cx="4038600" cy="3657600"/>
          </a:xfrm>
          <a:custGeom>
            <a:avLst/>
            <a:gdLst/>
            <a:ahLst/>
            <a:cxnLst/>
            <a:rect l="l" t="t" r="r" b="b"/>
            <a:pathLst>
              <a:path w="4038600" h="3657599">
                <a:moveTo>
                  <a:pt x="0" y="609600"/>
                </a:moveTo>
                <a:lnTo>
                  <a:pt x="6694" y="559602"/>
                </a:lnTo>
                <a:lnTo>
                  <a:pt x="26430" y="510718"/>
                </a:lnTo>
                <a:lnTo>
                  <a:pt x="58688" y="463104"/>
                </a:lnTo>
                <a:lnTo>
                  <a:pt x="102949" y="416917"/>
                </a:lnTo>
                <a:lnTo>
                  <a:pt x="158692" y="372314"/>
                </a:lnTo>
                <a:lnTo>
                  <a:pt x="225398" y="329451"/>
                </a:lnTo>
                <a:lnTo>
                  <a:pt x="302547" y="288486"/>
                </a:lnTo>
                <a:lnTo>
                  <a:pt x="389619" y="249576"/>
                </a:lnTo>
                <a:lnTo>
                  <a:pt x="486095" y="212877"/>
                </a:lnTo>
                <a:lnTo>
                  <a:pt x="591454" y="178546"/>
                </a:lnTo>
                <a:lnTo>
                  <a:pt x="705178" y="146740"/>
                </a:lnTo>
                <a:lnTo>
                  <a:pt x="826745" y="117616"/>
                </a:lnTo>
                <a:lnTo>
                  <a:pt x="955637" y="91331"/>
                </a:lnTo>
                <a:lnTo>
                  <a:pt x="1091333" y="68041"/>
                </a:lnTo>
                <a:lnTo>
                  <a:pt x="1233314" y="47904"/>
                </a:lnTo>
                <a:lnTo>
                  <a:pt x="1381060" y="31077"/>
                </a:lnTo>
                <a:lnTo>
                  <a:pt x="1534052" y="17716"/>
                </a:lnTo>
                <a:lnTo>
                  <a:pt x="1691769" y="7978"/>
                </a:lnTo>
                <a:lnTo>
                  <a:pt x="1853691" y="2020"/>
                </a:lnTo>
                <a:lnTo>
                  <a:pt x="2019300" y="0"/>
                </a:lnTo>
                <a:lnTo>
                  <a:pt x="2184908" y="2020"/>
                </a:lnTo>
                <a:lnTo>
                  <a:pt x="2346830" y="7978"/>
                </a:lnTo>
                <a:lnTo>
                  <a:pt x="2504547" y="17716"/>
                </a:lnTo>
                <a:lnTo>
                  <a:pt x="2657539" y="31077"/>
                </a:lnTo>
                <a:lnTo>
                  <a:pt x="2805285" y="47904"/>
                </a:lnTo>
                <a:lnTo>
                  <a:pt x="2947266" y="68041"/>
                </a:lnTo>
                <a:lnTo>
                  <a:pt x="3082962" y="91331"/>
                </a:lnTo>
                <a:lnTo>
                  <a:pt x="3211854" y="117616"/>
                </a:lnTo>
                <a:lnTo>
                  <a:pt x="3333421" y="146740"/>
                </a:lnTo>
                <a:lnTo>
                  <a:pt x="3447145" y="178546"/>
                </a:lnTo>
                <a:lnTo>
                  <a:pt x="3552504" y="212877"/>
                </a:lnTo>
                <a:lnTo>
                  <a:pt x="3648980" y="249576"/>
                </a:lnTo>
                <a:lnTo>
                  <a:pt x="3736052" y="288486"/>
                </a:lnTo>
                <a:lnTo>
                  <a:pt x="3813201" y="329451"/>
                </a:lnTo>
                <a:lnTo>
                  <a:pt x="3879907" y="372314"/>
                </a:lnTo>
                <a:lnTo>
                  <a:pt x="3935650" y="416917"/>
                </a:lnTo>
                <a:lnTo>
                  <a:pt x="3979911" y="463104"/>
                </a:lnTo>
                <a:lnTo>
                  <a:pt x="4012169" y="510718"/>
                </a:lnTo>
                <a:lnTo>
                  <a:pt x="4031905" y="559602"/>
                </a:lnTo>
                <a:lnTo>
                  <a:pt x="4038600" y="609600"/>
                </a:lnTo>
                <a:lnTo>
                  <a:pt x="4038600" y="3048000"/>
                </a:lnTo>
                <a:lnTo>
                  <a:pt x="4031905" y="3097997"/>
                </a:lnTo>
                <a:lnTo>
                  <a:pt x="4012169" y="3146881"/>
                </a:lnTo>
                <a:lnTo>
                  <a:pt x="3979911" y="3194495"/>
                </a:lnTo>
                <a:lnTo>
                  <a:pt x="3935650" y="3240682"/>
                </a:lnTo>
                <a:lnTo>
                  <a:pt x="3879907" y="3285285"/>
                </a:lnTo>
                <a:lnTo>
                  <a:pt x="3813201" y="3328148"/>
                </a:lnTo>
                <a:lnTo>
                  <a:pt x="3736052" y="3369113"/>
                </a:lnTo>
                <a:lnTo>
                  <a:pt x="3648980" y="3408023"/>
                </a:lnTo>
                <a:lnTo>
                  <a:pt x="3552504" y="3444722"/>
                </a:lnTo>
                <a:lnTo>
                  <a:pt x="3447145" y="3479053"/>
                </a:lnTo>
                <a:lnTo>
                  <a:pt x="3333421" y="3510859"/>
                </a:lnTo>
                <a:lnTo>
                  <a:pt x="3211854" y="3539983"/>
                </a:lnTo>
                <a:lnTo>
                  <a:pt x="3082962" y="3566268"/>
                </a:lnTo>
                <a:lnTo>
                  <a:pt x="2947266" y="3589558"/>
                </a:lnTo>
                <a:lnTo>
                  <a:pt x="2805285" y="3609695"/>
                </a:lnTo>
                <a:lnTo>
                  <a:pt x="2657539" y="3626522"/>
                </a:lnTo>
                <a:lnTo>
                  <a:pt x="2504547" y="3639883"/>
                </a:lnTo>
                <a:lnTo>
                  <a:pt x="2346830" y="3649621"/>
                </a:lnTo>
                <a:lnTo>
                  <a:pt x="2184908" y="3655579"/>
                </a:lnTo>
                <a:lnTo>
                  <a:pt x="2019300" y="3657600"/>
                </a:lnTo>
                <a:lnTo>
                  <a:pt x="1853691" y="3655579"/>
                </a:lnTo>
                <a:lnTo>
                  <a:pt x="1691769" y="3649621"/>
                </a:lnTo>
                <a:lnTo>
                  <a:pt x="1534052" y="3639883"/>
                </a:lnTo>
                <a:lnTo>
                  <a:pt x="1381060" y="3626522"/>
                </a:lnTo>
                <a:lnTo>
                  <a:pt x="1233314" y="3609695"/>
                </a:lnTo>
                <a:lnTo>
                  <a:pt x="1091333" y="3589558"/>
                </a:lnTo>
                <a:lnTo>
                  <a:pt x="955637" y="3566268"/>
                </a:lnTo>
                <a:lnTo>
                  <a:pt x="826745" y="3539983"/>
                </a:lnTo>
                <a:lnTo>
                  <a:pt x="705178" y="3510859"/>
                </a:lnTo>
                <a:lnTo>
                  <a:pt x="591454" y="3479053"/>
                </a:lnTo>
                <a:lnTo>
                  <a:pt x="486095" y="3444722"/>
                </a:lnTo>
                <a:lnTo>
                  <a:pt x="389619" y="3408023"/>
                </a:lnTo>
                <a:lnTo>
                  <a:pt x="302547" y="3369113"/>
                </a:lnTo>
                <a:lnTo>
                  <a:pt x="225398" y="3328148"/>
                </a:lnTo>
                <a:lnTo>
                  <a:pt x="158692" y="3285285"/>
                </a:lnTo>
                <a:lnTo>
                  <a:pt x="102949" y="3240682"/>
                </a:lnTo>
                <a:lnTo>
                  <a:pt x="58688" y="3194495"/>
                </a:lnTo>
                <a:lnTo>
                  <a:pt x="26430" y="3146881"/>
                </a:lnTo>
                <a:lnTo>
                  <a:pt x="6694" y="3097997"/>
                </a:lnTo>
                <a:lnTo>
                  <a:pt x="0" y="3048000"/>
                </a:lnTo>
                <a:lnTo>
                  <a:pt x="0" y="60960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4252" y="1661160"/>
            <a:ext cx="749808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55264" y="1589531"/>
            <a:ext cx="748284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3288" y="2077212"/>
            <a:ext cx="143103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63674" y="2096262"/>
            <a:ext cx="1333500" cy="0"/>
          </a:xfrm>
          <a:custGeom>
            <a:avLst/>
            <a:gdLst/>
            <a:ahLst/>
            <a:cxnLst/>
            <a:rect l="l" t="t" r="r" b="b"/>
            <a:pathLst>
              <a:path w="1333500">
                <a:moveTo>
                  <a:pt x="0" y="0"/>
                </a:moveTo>
                <a:lnTo>
                  <a:pt x="1333500" y="0"/>
                </a:lnTo>
              </a:path>
            </a:pathLst>
          </a:custGeom>
          <a:ln w="35052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32576" y="2039112"/>
            <a:ext cx="1088135" cy="11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2962" y="2058162"/>
            <a:ext cx="990599" cy="0"/>
          </a:xfrm>
          <a:custGeom>
            <a:avLst/>
            <a:gdLst/>
            <a:ahLst/>
            <a:cxnLst/>
            <a:rect l="l" t="t" r="r" b="b"/>
            <a:pathLst>
              <a:path w="990599">
                <a:moveTo>
                  <a:pt x="0" y="0"/>
                </a:moveTo>
                <a:lnTo>
                  <a:pt x="990599" y="0"/>
                </a:lnTo>
              </a:path>
            </a:pathLst>
          </a:custGeom>
          <a:ln w="35052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43728" y="1589531"/>
            <a:ext cx="752855" cy="1011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01840" y="1627631"/>
            <a:ext cx="1112520" cy="883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2800" y="1676400"/>
            <a:ext cx="990600" cy="762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62800" y="1676400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127000" y="0"/>
                </a:lnTo>
                <a:lnTo>
                  <a:pt x="863600" y="0"/>
                </a:lnTo>
                <a:lnTo>
                  <a:pt x="906013" y="7263"/>
                </a:lnTo>
                <a:lnTo>
                  <a:pt x="942359" y="27387"/>
                </a:lnTo>
                <a:lnTo>
                  <a:pt x="970133" y="57868"/>
                </a:lnTo>
                <a:lnTo>
                  <a:pt x="986835" y="96204"/>
                </a:lnTo>
                <a:lnTo>
                  <a:pt x="990600" y="127000"/>
                </a:lnTo>
                <a:lnTo>
                  <a:pt x="990600" y="635000"/>
                </a:lnTo>
                <a:lnTo>
                  <a:pt x="983336" y="677413"/>
                </a:lnTo>
                <a:lnTo>
                  <a:pt x="963212" y="713759"/>
                </a:lnTo>
                <a:lnTo>
                  <a:pt x="932731" y="741533"/>
                </a:lnTo>
                <a:lnTo>
                  <a:pt x="894395" y="758235"/>
                </a:lnTo>
                <a:lnTo>
                  <a:pt x="863600" y="762000"/>
                </a:lnTo>
                <a:lnTo>
                  <a:pt x="127000" y="762000"/>
                </a:lnTo>
                <a:lnTo>
                  <a:pt x="84586" y="754736"/>
                </a:lnTo>
                <a:lnTo>
                  <a:pt x="48240" y="734612"/>
                </a:lnTo>
                <a:lnTo>
                  <a:pt x="20466" y="704131"/>
                </a:lnTo>
                <a:lnTo>
                  <a:pt x="3764" y="665795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15240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3755" y="1659636"/>
            <a:ext cx="790955" cy="493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1762" y="1677162"/>
            <a:ext cx="685800" cy="381000"/>
          </a:xfrm>
          <a:custGeom>
            <a:avLst/>
            <a:gdLst/>
            <a:ahLst/>
            <a:cxnLst/>
            <a:rect l="l" t="t" r="r" b="b"/>
            <a:pathLst>
              <a:path w="685800" h="381000">
                <a:moveTo>
                  <a:pt x="0" y="0"/>
                </a:moveTo>
                <a:lnTo>
                  <a:pt x="685800" y="38100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10812" y="2042160"/>
            <a:ext cx="716279" cy="5684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67962" y="2058162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609600" y="0"/>
                </a:moveTo>
                <a:lnTo>
                  <a:pt x="0" y="45720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909051"/>
            <a:ext cx="5150190" cy="1168146"/>
          </a:xfrm>
          <a:prstGeom prst="rect">
            <a:avLst/>
          </a:prstGeom>
        </p:spPr>
        <p:txBody>
          <a:bodyPr wrap="square" lIns="0" tIns="36226" rIns="0" bIns="0" rtlCol="0">
            <a:noAutofit/>
          </a:bodyPr>
          <a:lstStyle/>
          <a:p>
            <a:pPr marL="12700">
              <a:lnSpc>
                <a:spcPts val="5705"/>
              </a:lnSpc>
            </a:pPr>
            <a:r>
              <a:rPr sz="5400" dirty="0" smtClean="0">
                <a:solidFill>
                  <a:srgbClr val="252525"/>
                </a:solidFill>
                <a:latin typeface="Impact"/>
                <a:cs typeface="Impact"/>
              </a:rPr>
              <a:t>Positive deviation</a:t>
            </a:r>
            <a:endParaRPr sz="5400">
              <a:latin typeface="Impact"/>
              <a:cs typeface="Impact"/>
            </a:endParaRPr>
          </a:p>
          <a:p>
            <a:pPr marL="1574165" marR="102915">
              <a:lnSpc>
                <a:spcPct val="95825"/>
              </a:lnSpc>
              <a:spcBef>
                <a:spcPts val="1075"/>
              </a:spcBef>
            </a:pPr>
            <a:r>
              <a:rPr sz="1800" spc="-3" dirty="0" smtClean="0">
                <a:latin typeface="Arial"/>
                <a:cs typeface="Arial"/>
              </a:rPr>
              <a:t>Cohesion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5182" y="1670493"/>
            <a:ext cx="1010148" cy="25430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3" dirty="0" smtClean="0">
                <a:latin typeface="Arial"/>
                <a:cs typeface="Arial"/>
              </a:rPr>
              <a:t>Adhesion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8829" y="2704242"/>
            <a:ext cx="3747922" cy="3256838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0" dirty="0" smtClean="0">
                <a:latin typeface="Arial"/>
                <a:cs typeface="Arial"/>
              </a:rPr>
              <a:t>These are cases where the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molecules break away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latin typeface="Arial"/>
                <a:cs typeface="Arial"/>
              </a:rPr>
              <a:t>from the mixture</a:t>
            </a:r>
            <a:endParaRPr sz="2400">
              <a:latin typeface="Arial"/>
              <a:cs typeface="Arial"/>
            </a:endParaRPr>
          </a:p>
          <a:p>
            <a:pPr marL="12700" marR="142015" algn="just">
              <a:lnSpc>
                <a:spcPct val="100041"/>
              </a:lnSpc>
              <a:spcBef>
                <a:spcPts val="120"/>
              </a:spcBef>
            </a:pPr>
            <a:r>
              <a:rPr sz="2400" dirty="0" smtClean="0">
                <a:solidFill>
                  <a:srgbClr val="FF0000"/>
                </a:solidFill>
                <a:latin typeface="Arial"/>
                <a:cs typeface="Arial"/>
              </a:rPr>
              <a:t>MORE </a:t>
            </a:r>
            <a:r>
              <a:rPr sz="2400" dirty="0" smtClean="0">
                <a:latin typeface="Arial"/>
                <a:cs typeface="Arial"/>
              </a:rPr>
              <a:t>easily than they do from the pure liquids. New </a:t>
            </a:r>
            <a:r>
              <a:rPr sz="2400" dirty="0" smtClean="0">
                <a:solidFill>
                  <a:srgbClr val="FF0000"/>
                </a:solidFill>
                <a:latin typeface="Arial"/>
                <a:cs typeface="Arial"/>
              </a:rPr>
              <a:t>WEAKER </a:t>
            </a:r>
            <a:r>
              <a:rPr sz="2400" dirty="0" smtClean="0">
                <a:latin typeface="Arial"/>
                <a:cs typeface="Arial"/>
              </a:rPr>
              <a:t>forces</a:t>
            </a:r>
            <a:endParaRPr sz="2400">
              <a:latin typeface="Arial"/>
              <a:cs typeface="Arial"/>
            </a:endParaRPr>
          </a:p>
          <a:p>
            <a:pPr marL="12700" marR="158551">
              <a:lnSpc>
                <a:spcPct val="100041"/>
              </a:lnSpc>
              <a:spcBef>
                <a:spcPts val="5"/>
              </a:spcBef>
            </a:pPr>
            <a:r>
              <a:rPr sz="2400" spc="-2" dirty="0" smtClean="0">
                <a:latin typeface="Arial"/>
                <a:cs typeface="Arial"/>
              </a:rPr>
              <a:t>must exist in the mixture than in the original liquids. A↔B &lt;&lt; A↔A, or B↔B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1521" y="4434230"/>
            <a:ext cx="2380262" cy="380796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-25" dirty="0" smtClean="0">
                <a:solidFill>
                  <a:srgbClr val="303A44"/>
                </a:solidFill>
                <a:latin typeface="Times New Roman"/>
                <a:cs typeface="Times New Roman"/>
              </a:rPr>
              <a:t>Vapour pressure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0501" y="4434230"/>
            <a:ext cx="374755" cy="380796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dirty="0" smtClean="0">
                <a:solidFill>
                  <a:srgbClr val="303A44"/>
                </a:solidFill>
                <a:latin typeface="Times New Roman"/>
                <a:cs typeface="Times New Roman"/>
              </a:rPr>
              <a:t>of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4173" y="4861576"/>
            <a:ext cx="2971243" cy="807211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algn="ctr">
              <a:lnSpc>
                <a:spcPts val="2955"/>
              </a:lnSpc>
            </a:pPr>
            <a:r>
              <a:rPr sz="2800" spc="-6" dirty="0" smtClean="0">
                <a:solidFill>
                  <a:srgbClr val="303A44"/>
                </a:solidFill>
                <a:latin typeface="Times New Roman"/>
                <a:cs typeface="Times New Roman"/>
              </a:rPr>
              <a:t>solution greater than</a:t>
            </a:r>
            <a:endParaRPr sz="2800">
              <a:latin typeface="Times New Roman"/>
              <a:cs typeface="Times New Roman"/>
            </a:endParaRPr>
          </a:p>
          <a:p>
            <a:pPr marL="802805" marR="827777" algn="ctr">
              <a:lnSpc>
                <a:spcPct val="95825"/>
              </a:lnSpc>
            </a:pPr>
            <a:r>
              <a:rPr sz="2800" spc="-12" dirty="0" smtClean="0">
                <a:solidFill>
                  <a:srgbClr val="303A44"/>
                </a:solidFill>
                <a:latin typeface="Times New Roman"/>
                <a:cs typeface="Times New Roman"/>
              </a:rPr>
              <a:t>expected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46668" y="6408807"/>
            <a:ext cx="388421" cy="330199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49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10912" y="838200"/>
            <a:ext cx="3752088" cy="3835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911351"/>
            <a:ext cx="4600956" cy="3688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75754" y="2903982"/>
            <a:ext cx="289560" cy="368807"/>
          </a:xfrm>
          <a:custGeom>
            <a:avLst/>
            <a:gdLst/>
            <a:ahLst/>
            <a:cxnLst/>
            <a:rect l="l" t="t" r="r" b="b"/>
            <a:pathLst>
              <a:path w="289560" h="368807">
                <a:moveTo>
                  <a:pt x="0" y="184403"/>
                </a:moveTo>
                <a:lnTo>
                  <a:pt x="1191" y="208184"/>
                </a:lnTo>
                <a:lnTo>
                  <a:pt x="3334" y="223952"/>
                </a:lnTo>
                <a:lnTo>
                  <a:pt x="6501" y="239231"/>
                </a:lnTo>
                <a:lnTo>
                  <a:pt x="10645" y="253962"/>
                </a:lnTo>
                <a:lnTo>
                  <a:pt x="15719" y="268083"/>
                </a:lnTo>
                <a:lnTo>
                  <a:pt x="21675" y="281536"/>
                </a:lnTo>
                <a:lnTo>
                  <a:pt x="28466" y="294258"/>
                </a:lnTo>
                <a:lnTo>
                  <a:pt x="36045" y="306191"/>
                </a:lnTo>
                <a:lnTo>
                  <a:pt x="44365" y="317274"/>
                </a:lnTo>
                <a:lnTo>
                  <a:pt x="53378" y="327446"/>
                </a:lnTo>
                <a:lnTo>
                  <a:pt x="63037" y="336648"/>
                </a:lnTo>
                <a:lnTo>
                  <a:pt x="73296" y="344818"/>
                </a:lnTo>
                <a:lnTo>
                  <a:pt x="84106" y="351897"/>
                </a:lnTo>
                <a:lnTo>
                  <a:pt x="95421" y="357824"/>
                </a:lnTo>
                <a:lnTo>
                  <a:pt x="107192" y="362539"/>
                </a:lnTo>
                <a:lnTo>
                  <a:pt x="119374" y="365981"/>
                </a:lnTo>
                <a:lnTo>
                  <a:pt x="131919" y="368091"/>
                </a:lnTo>
                <a:lnTo>
                  <a:pt x="144779" y="368807"/>
                </a:lnTo>
                <a:lnTo>
                  <a:pt x="150738" y="368654"/>
                </a:lnTo>
                <a:lnTo>
                  <a:pt x="163459" y="367289"/>
                </a:lnTo>
                <a:lnTo>
                  <a:pt x="175842" y="364558"/>
                </a:lnTo>
                <a:lnTo>
                  <a:pt x="187841" y="360522"/>
                </a:lnTo>
                <a:lnTo>
                  <a:pt x="199409" y="355241"/>
                </a:lnTo>
                <a:lnTo>
                  <a:pt x="210497" y="348776"/>
                </a:lnTo>
                <a:lnTo>
                  <a:pt x="221059" y="341187"/>
                </a:lnTo>
                <a:lnTo>
                  <a:pt x="231047" y="332535"/>
                </a:lnTo>
                <a:lnTo>
                  <a:pt x="240415" y="322879"/>
                </a:lnTo>
                <a:lnTo>
                  <a:pt x="249115" y="312280"/>
                </a:lnTo>
                <a:lnTo>
                  <a:pt x="257099" y="300798"/>
                </a:lnTo>
                <a:lnTo>
                  <a:pt x="264321" y="288494"/>
                </a:lnTo>
                <a:lnTo>
                  <a:pt x="270734" y="275428"/>
                </a:lnTo>
                <a:lnTo>
                  <a:pt x="276289" y="261659"/>
                </a:lnTo>
                <a:lnTo>
                  <a:pt x="280941" y="247250"/>
                </a:lnTo>
                <a:lnTo>
                  <a:pt x="284640" y="232259"/>
                </a:lnTo>
                <a:lnTo>
                  <a:pt x="287342" y="216748"/>
                </a:lnTo>
                <a:lnTo>
                  <a:pt x="288997" y="200776"/>
                </a:lnTo>
                <a:lnTo>
                  <a:pt x="289560" y="184403"/>
                </a:lnTo>
                <a:lnTo>
                  <a:pt x="289439" y="176818"/>
                </a:lnTo>
                <a:lnTo>
                  <a:pt x="288368" y="160623"/>
                </a:lnTo>
                <a:lnTo>
                  <a:pt x="286225" y="144855"/>
                </a:lnTo>
                <a:lnTo>
                  <a:pt x="283058" y="129576"/>
                </a:lnTo>
                <a:lnTo>
                  <a:pt x="278914" y="114845"/>
                </a:lnTo>
                <a:lnTo>
                  <a:pt x="273840" y="100724"/>
                </a:lnTo>
                <a:lnTo>
                  <a:pt x="267884" y="87271"/>
                </a:lnTo>
                <a:lnTo>
                  <a:pt x="261093" y="74549"/>
                </a:lnTo>
                <a:lnTo>
                  <a:pt x="253514" y="62616"/>
                </a:lnTo>
                <a:lnTo>
                  <a:pt x="245194" y="51533"/>
                </a:lnTo>
                <a:lnTo>
                  <a:pt x="236181" y="41361"/>
                </a:lnTo>
                <a:lnTo>
                  <a:pt x="226522" y="32159"/>
                </a:lnTo>
                <a:lnTo>
                  <a:pt x="216263" y="23989"/>
                </a:lnTo>
                <a:lnTo>
                  <a:pt x="205453" y="16910"/>
                </a:lnTo>
                <a:lnTo>
                  <a:pt x="194138" y="10983"/>
                </a:lnTo>
                <a:lnTo>
                  <a:pt x="182367" y="6268"/>
                </a:lnTo>
                <a:lnTo>
                  <a:pt x="170185" y="2826"/>
                </a:lnTo>
                <a:lnTo>
                  <a:pt x="157640" y="716"/>
                </a:lnTo>
                <a:lnTo>
                  <a:pt x="144779" y="0"/>
                </a:lnTo>
                <a:lnTo>
                  <a:pt x="138821" y="153"/>
                </a:lnTo>
                <a:lnTo>
                  <a:pt x="126100" y="1518"/>
                </a:lnTo>
                <a:lnTo>
                  <a:pt x="113717" y="4249"/>
                </a:lnTo>
                <a:lnTo>
                  <a:pt x="101718" y="8285"/>
                </a:lnTo>
                <a:lnTo>
                  <a:pt x="90150" y="13566"/>
                </a:lnTo>
                <a:lnTo>
                  <a:pt x="79062" y="20031"/>
                </a:lnTo>
                <a:lnTo>
                  <a:pt x="68500" y="27620"/>
                </a:lnTo>
                <a:lnTo>
                  <a:pt x="58512" y="36272"/>
                </a:lnTo>
                <a:lnTo>
                  <a:pt x="49144" y="45928"/>
                </a:lnTo>
                <a:lnTo>
                  <a:pt x="40444" y="56527"/>
                </a:lnTo>
                <a:lnTo>
                  <a:pt x="32460" y="68009"/>
                </a:lnTo>
                <a:lnTo>
                  <a:pt x="25238" y="80313"/>
                </a:lnTo>
                <a:lnTo>
                  <a:pt x="18825" y="93379"/>
                </a:lnTo>
                <a:lnTo>
                  <a:pt x="13270" y="107148"/>
                </a:lnTo>
                <a:lnTo>
                  <a:pt x="8618" y="121557"/>
                </a:lnTo>
                <a:lnTo>
                  <a:pt x="4919" y="136548"/>
                </a:lnTo>
                <a:lnTo>
                  <a:pt x="2217" y="152059"/>
                </a:lnTo>
                <a:lnTo>
                  <a:pt x="562" y="168031"/>
                </a:lnTo>
                <a:lnTo>
                  <a:pt x="0" y="18440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75754" y="2903982"/>
            <a:ext cx="289560" cy="368807"/>
          </a:xfrm>
          <a:custGeom>
            <a:avLst/>
            <a:gdLst/>
            <a:ahLst/>
            <a:cxnLst/>
            <a:rect l="l" t="t" r="r" b="b"/>
            <a:pathLst>
              <a:path w="289560" h="368807">
                <a:moveTo>
                  <a:pt x="0" y="184403"/>
                </a:moveTo>
                <a:lnTo>
                  <a:pt x="562" y="168031"/>
                </a:lnTo>
                <a:lnTo>
                  <a:pt x="2217" y="152059"/>
                </a:lnTo>
                <a:lnTo>
                  <a:pt x="4919" y="136548"/>
                </a:lnTo>
                <a:lnTo>
                  <a:pt x="8618" y="121557"/>
                </a:lnTo>
                <a:lnTo>
                  <a:pt x="13270" y="107148"/>
                </a:lnTo>
                <a:lnTo>
                  <a:pt x="18825" y="93379"/>
                </a:lnTo>
                <a:lnTo>
                  <a:pt x="25238" y="80313"/>
                </a:lnTo>
                <a:lnTo>
                  <a:pt x="32460" y="68009"/>
                </a:lnTo>
                <a:lnTo>
                  <a:pt x="40444" y="56527"/>
                </a:lnTo>
                <a:lnTo>
                  <a:pt x="49144" y="45928"/>
                </a:lnTo>
                <a:lnTo>
                  <a:pt x="58512" y="36272"/>
                </a:lnTo>
                <a:lnTo>
                  <a:pt x="68500" y="27620"/>
                </a:lnTo>
                <a:lnTo>
                  <a:pt x="79062" y="20031"/>
                </a:lnTo>
                <a:lnTo>
                  <a:pt x="90150" y="13566"/>
                </a:lnTo>
                <a:lnTo>
                  <a:pt x="101718" y="8285"/>
                </a:lnTo>
                <a:lnTo>
                  <a:pt x="113717" y="4249"/>
                </a:lnTo>
                <a:lnTo>
                  <a:pt x="126100" y="1518"/>
                </a:lnTo>
                <a:lnTo>
                  <a:pt x="138821" y="153"/>
                </a:lnTo>
                <a:lnTo>
                  <a:pt x="144779" y="0"/>
                </a:lnTo>
                <a:lnTo>
                  <a:pt x="157640" y="716"/>
                </a:lnTo>
                <a:lnTo>
                  <a:pt x="170185" y="2826"/>
                </a:lnTo>
                <a:lnTo>
                  <a:pt x="182367" y="6268"/>
                </a:lnTo>
                <a:lnTo>
                  <a:pt x="194138" y="10983"/>
                </a:lnTo>
                <a:lnTo>
                  <a:pt x="205453" y="16910"/>
                </a:lnTo>
                <a:lnTo>
                  <a:pt x="216263" y="23989"/>
                </a:lnTo>
                <a:lnTo>
                  <a:pt x="226522" y="32159"/>
                </a:lnTo>
                <a:lnTo>
                  <a:pt x="236181" y="41361"/>
                </a:lnTo>
                <a:lnTo>
                  <a:pt x="245194" y="51533"/>
                </a:lnTo>
                <a:lnTo>
                  <a:pt x="253514" y="62616"/>
                </a:lnTo>
                <a:lnTo>
                  <a:pt x="261093" y="74549"/>
                </a:lnTo>
                <a:lnTo>
                  <a:pt x="267884" y="87271"/>
                </a:lnTo>
                <a:lnTo>
                  <a:pt x="273840" y="100724"/>
                </a:lnTo>
                <a:lnTo>
                  <a:pt x="278914" y="114845"/>
                </a:lnTo>
                <a:lnTo>
                  <a:pt x="283058" y="129576"/>
                </a:lnTo>
                <a:lnTo>
                  <a:pt x="286225" y="144855"/>
                </a:lnTo>
                <a:lnTo>
                  <a:pt x="288368" y="160623"/>
                </a:lnTo>
                <a:lnTo>
                  <a:pt x="289439" y="176818"/>
                </a:lnTo>
                <a:lnTo>
                  <a:pt x="289560" y="184403"/>
                </a:lnTo>
                <a:lnTo>
                  <a:pt x="288997" y="200776"/>
                </a:lnTo>
                <a:lnTo>
                  <a:pt x="287342" y="216748"/>
                </a:lnTo>
                <a:lnTo>
                  <a:pt x="284640" y="232259"/>
                </a:lnTo>
                <a:lnTo>
                  <a:pt x="280941" y="247250"/>
                </a:lnTo>
                <a:lnTo>
                  <a:pt x="276289" y="261659"/>
                </a:lnTo>
                <a:lnTo>
                  <a:pt x="270734" y="275428"/>
                </a:lnTo>
                <a:lnTo>
                  <a:pt x="264321" y="288494"/>
                </a:lnTo>
                <a:lnTo>
                  <a:pt x="257099" y="300798"/>
                </a:lnTo>
                <a:lnTo>
                  <a:pt x="249115" y="312280"/>
                </a:lnTo>
                <a:lnTo>
                  <a:pt x="240415" y="322879"/>
                </a:lnTo>
                <a:lnTo>
                  <a:pt x="231047" y="332535"/>
                </a:lnTo>
                <a:lnTo>
                  <a:pt x="221059" y="341187"/>
                </a:lnTo>
                <a:lnTo>
                  <a:pt x="210497" y="348776"/>
                </a:lnTo>
                <a:lnTo>
                  <a:pt x="199409" y="355241"/>
                </a:lnTo>
                <a:lnTo>
                  <a:pt x="187841" y="360522"/>
                </a:lnTo>
                <a:lnTo>
                  <a:pt x="175842" y="364558"/>
                </a:lnTo>
                <a:lnTo>
                  <a:pt x="163459" y="367289"/>
                </a:lnTo>
                <a:lnTo>
                  <a:pt x="150738" y="368654"/>
                </a:lnTo>
                <a:lnTo>
                  <a:pt x="144779" y="368807"/>
                </a:lnTo>
                <a:lnTo>
                  <a:pt x="131919" y="368091"/>
                </a:lnTo>
                <a:lnTo>
                  <a:pt x="119374" y="365981"/>
                </a:lnTo>
                <a:lnTo>
                  <a:pt x="107192" y="362539"/>
                </a:lnTo>
                <a:lnTo>
                  <a:pt x="95421" y="357824"/>
                </a:lnTo>
                <a:lnTo>
                  <a:pt x="84106" y="351897"/>
                </a:lnTo>
                <a:lnTo>
                  <a:pt x="73296" y="344818"/>
                </a:lnTo>
                <a:lnTo>
                  <a:pt x="63037" y="336648"/>
                </a:lnTo>
                <a:lnTo>
                  <a:pt x="53378" y="327446"/>
                </a:lnTo>
                <a:lnTo>
                  <a:pt x="44365" y="317274"/>
                </a:lnTo>
                <a:lnTo>
                  <a:pt x="36045" y="306191"/>
                </a:lnTo>
                <a:lnTo>
                  <a:pt x="28466" y="294258"/>
                </a:lnTo>
                <a:lnTo>
                  <a:pt x="21675" y="281536"/>
                </a:lnTo>
                <a:lnTo>
                  <a:pt x="15719" y="268083"/>
                </a:lnTo>
                <a:lnTo>
                  <a:pt x="10645" y="253962"/>
                </a:lnTo>
                <a:lnTo>
                  <a:pt x="6501" y="239231"/>
                </a:lnTo>
                <a:lnTo>
                  <a:pt x="3334" y="223952"/>
                </a:lnTo>
                <a:lnTo>
                  <a:pt x="1191" y="208184"/>
                </a:lnTo>
                <a:lnTo>
                  <a:pt x="120" y="191989"/>
                </a:lnTo>
                <a:lnTo>
                  <a:pt x="0" y="184403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3274" y="3124962"/>
            <a:ext cx="288035" cy="370332"/>
          </a:xfrm>
          <a:custGeom>
            <a:avLst/>
            <a:gdLst/>
            <a:ahLst/>
            <a:cxnLst/>
            <a:rect l="l" t="t" r="r" b="b"/>
            <a:pathLst>
              <a:path w="288035" h="370332">
                <a:moveTo>
                  <a:pt x="0" y="185165"/>
                </a:moveTo>
                <a:lnTo>
                  <a:pt x="1202" y="209189"/>
                </a:lnTo>
                <a:lnTo>
                  <a:pt x="3344" y="225005"/>
                </a:lnTo>
                <a:lnTo>
                  <a:pt x="6505" y="240331"/>
                </a:lnTo>
                <a:lnTo>
                  <a:pt x="10637" y="255108"/>
                </a:lnTo>
                <a:lnTo>
                  <a:pt x="15692" y="269274"/>
                </a:lnTo>
                <a:lnTo>
                  <a:pt x="21624" y="282769"/>
                </a:lnTo>
                <a:lnTo>
                  <a:pt x="28385" y="295533"/>
                </a:lnTo>
                <a:lnTo>
                  <a:pt x="35929" y="307505"/>
                </a:lnTo>
                <a:lnTo>
                  <a:pt x="44208" y="318624"/>
                </a:lnTo>
                <a:lnTo>
                  <a:pt x="53175" y="328830"/>
                </a:lnTo>
                <a:lnTo>
                  <a:pt x="62782" y="338062"/>
                </a:lnTo>
                <a:lnTo>
                  <a:pt x="72984" y="346260"/>
                </a:lnTo>
                <a:lnTo>
                  <a:pt x="83732" y="353363"/>
                </a:lnTo>
                <a:lnTo>
                  <a:pt x="94979" y="359310"/>
                </a:lnTo>
                <a:lnTo>
                  <a:pt x="106678" y="364041"/>
                </a:lnTo>
                <a:lnTo>
                  <a:pt x="118782" y="367495"/>
                </a:lnTo>
                <a:lnTo>
                  <a:pt x="131245" y="369612"/>
                </a:lnTo>
                <a:lnTo>
                  <a:pt x="144018" y="370332"/>
                </a:lnTo>
                <a:lnTo>
                  <a:pt x="150067" y="370171"/>
                </a:lnTo>
                <a:lnTo>
                  <a:pt x="162700" y="368786"/>
                </a:lnTo>
                <a:lnTo>
                  <a:pt x="174999" y="366032"/>
                </a:lnTo>
                <a:lnTo>
                  <a:pt x="186919" y="361969"/>
                </a:lnTo>
                <a:lnTo>
                  <a:pt x="198411" y="356658"/>
                </a:lnTo>
                <a:lnTo>
                  <a:pt x="209429" y="350159"/>
                </a:lnTo>
                <a:lnTo>
                  <a:pt x="219925" y="342533"/>
                </a:lnTo>
                <a:lnTo>
                  <a:pt x="229853" y="333841"/>
                </a:lnTo>
                <a:lnTo>
                  <a:pt x="239165" y="324143"/>
                </a:lnTo>
                <a:lnTo>
                  <a:pt x="247814" y="313499"/>
                </a:lnTo>
                <a:lnTo>
                  <a:pt x="255752" y="301971"/>
                </a:lnTo>
                <a:lnTo>
                  <a:pt x="262934" y="289619"/>
                </a:lnTo>
                <a:lnTo>
                  <a:pt x="269310" y="276503"/>
                </a:lnTo>
                <a:lnTo>
                  <a:pt x="274835" y="262684"/>
                </a:lnTo>
                <a:lnTo>
                  <a:pt x="279462" y="248223"/>
                </a:lnTo>
                <a:lnTo>
                  <a:pt x="283142" y="233180"/>
                </a:lnTo>
                <a:lnTo>
                  <a:pt x="285829" y="217615"/>
                </a:lnTo>
                <a:lnTo>
                  <a:pt x="287476" y="201590"/>
                </a:lnTo>
                <a:lnTo>
                  <a:pt x="288035" y="185165"/>
                </a:lnTo>
                <a:lnTo>
                  <a:pt x="287911" y="177386"/>
                </a:lnTo>
                <a:lnTo>
                  <a:pt x="286833" y="161142"/>
                </a:lnTo>
                <a:lnTo>
                  <a:pt x="284691" y="145326"/>
                </a:lnTo>
                <a:lnTo>
                  <a:pt x="281530" y="130000"/>
                </a:lnTo>
                <a:lnTo>
                  <a:pt x="277398" y="115223"/>
                </a:lnTo>
                <a:lnTo>
                  <a:pt x="272343" y="101057"/>
                </a:lnTo>
                <a:lnTo>
                  <a:pt x="266411" y="87562"/>
                </a:lnTo>
                <a:lnTo>
                  <a:pt x="259650" y="74798"/>
                </a:lnTo>
                <a:lnTo>
                  <a:pt x="252106" y="62826"/>
                </a:lnTo>
                <a:lnTo>
                  <a:pt x="243827" y="51707"/>
                </a:lnTo>
                <a:lnTo>
                  <a:pt x="234860" y="41501"/>
                </a:lnTo>
                <a:lnTo>
                  <a:pt x="225253" y="32269"/>
                </a:lnTo>
                <a:lnTo>
                  <a:pt x="215051" y="24071"/>
                </a:lnTo>
                <a:lnTo>
                  <a:pt x="204303" y="16968"/>
                </a:lnTo>
                <a:lnTo>
                  <a:pt x="193056" y="11021"/>
                </a:lnTo>
                <a:lnTo>
                  <a:pt x="181357" y="6290"/>
                </a:lnTo>
                <a:lnTo>
                  <a:pt x="169253" y="2836"/>
                </a:lnTo>
                <a:lnTo>
                  <a:pt x="156790" y="719"/>
                </a:lnTo>
                <a:lnTo>
                  <a:pt x="144018" y="0"/>
                </a:lnTo>
                <a:lnTo>
                  <a:pt x="137968" y="160"/>
                </a:lnTo>
                <a:lnTo>
                  <a:pt x="125335" y="1545"/>
                </a:lnTo>
                <a:lnTo>
                  <a:pt x="113036" y="4299"/>
                </a:lnTo>
                <a:lnTo>
                  <a:pt x="101116" y="8362"/>
                </a:lnTo>
                <a:lnTo>
                  <a:pt x="89624" y="13673"/>
                </a:lnTo>
                <a:lnTo>
                  <a:pt x="78606" y="20172"/>
                </a:lnTo>
                <a:lnTo>
                  <a:pt x="68110" y="27798"/>
                </a:lnTo>
                <a:lnTo>
                  <a:pt x="58182" y="36490"/>
                </a:lnTo>
                <a:lnTo>
                  <a:pt x="48870" y="46188"/>
                </a:lnTo>
                <a:lnTo>
                  <a:pt x="40221" y="56832"/>
                </a:lnTo>
                <a:lnTo>
                  <a:pt x="32283" y="68360"/>
                </a:lnTo>
                <a:lnTo>
                  <a:pt x="25101" y="80712"/>
                </a:lnTo>
                <a:lnTo>
                  <a:pt x="18725" y="93828"/>
                </a:lnTo>
                <a:lnTo>
                  <a:pt x="13200" y="107647"/>
                </a:lnTo>
                <a:lnTo>
                  <a:pt x="8573" y="122108"/>
                </a:lnTo>
                <a:lnTo>
                  <a:pt x="4893" y="137151"/>
                </a:lnTo>
                <a:lnTo>
                  <a:pt x="2206" y="152716"/>
                </a:lnTo>
                <a:lnTo>
                  <a:pt x="559" y="168741"/>
                </a:lnTo>
                <a:lnTo>
                  <a:pt x="0" y="18516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83274" y="3124962"/>
            <a:ext cx="288035" cy="370332"/>
          </a:xfrm>
          <a:custGeom>
            <a:avLst/>
            <a:gdLst/>
            <a:ahLst/>
            <a:cxnLst/>
            <a:rect l="l" t="t" r="r" b="b"/>
            <a:pathLst>
              <a:path w="288035" h="370332">
                <a:moveTo>
                  <a:pt x="0" y="185165"/>
                </a:moveTo>
                <a:lnTo>
                  <a:pt x="559" y="168741"/>
                </a:lnTo>
                <a:lnTo>
                  <a:pt x="2206" y="152716"/>
                </a:lnTo>
                <a:lnTo>
                  <a:pt x="4893" y="137151"/>
                </a:lnTo>
                <a:lnTo>
                  <a:pt x="8573" y="122108"/>
                </a:lnTo>
                <a:lnTo>
                  <a:pt x="13200" y="107647"/>
                </a:lnTo>
                <a:lnTo>
                  <a:pt x="18725" y="93828"/>
                </a:lnTo>
                <a:lnTo>
                  <a:pt x="25101" y="80712"/>
                </a:lnTo>
                <a:lnTo>
                  <a:pt x="32283" y="68360"/>
                </a:lnTo>
                <a:lnTo>
                  <a:pt x="40221" y="56832"/>
                </a:lnTo>
                <a:lnTo>
                  <a:pt x="48870" y="46188"/>
                </a:lnTo>
                <a:lnTo>
                  <a:pt x="58182" y="36490"/>
                </a:lnTo>
                <a:lnTo>
                  <a:pt x="68110" y="27798"/>
                </a:lnTo>
                <a:lnTo>
                  <a:pt x="78606" y="20172"/>
                </a:lnTo>
                <a:lnTo>
                  <a:pt x="89624" y="13673"/>
                </a:lnTo>
                <a:lnTo>
                  <a:pt x="101116" y="8362"/>
                </a:lnTo>
                <a:lnTo>
                  <a:pt x="113036" y="4299"/>
                </a:lnTo>
                <a:lnTo>
                  <a:pt x="125335" y="1545"/>
                </a:lnTo>
                <a:lnTo>
                  <a:pt x="137968" y="160"/>
                </a:lnTo>
                <a:lnTo>
                  <a:pt x="144018" y="0"/>
                </a:lnTo>
                <a:lnTo>
                  <a:pt x="156790" y="719"/>
                </a:lnTo>
                <a:lnTo>
                  <a:pt x="169253" y="2836"/>
                </a:lnTo>
                <a:lnTo>
                  <a:pt x="181357" y="6290"/>
                </a:lnTo>
                <a:lnTo>
                  <a:pt x="193056" y="11021"/>
                </a:lnTo>
                <a:lnTo>
                  <a:pt x="204303" y="16968"/>
                </a:lnTo>
                <a:lnTo>
                  <a:pt x="215051" y="24071"/>
                </a:lnTo>
                <a:lnTo>
                  <a:pt x="225253" y="32269"/>
                </a:lnTo>
                <a:lnTo>
                  <a:pt x="234860" y="41501"/>
                </a:lnTo>
                <a:lnTo>
                  <a:pt x="243827" y="51707"/>
                </a:lnTo>
                <a:lnTo>
                  <a:pt x="252106" y="62826"/>
                </a:lnTo>
                <a:lnTo>
                  <a:pt x="259650" y="74798"/>
                </a:lnTo>
                <a:lnTo>
                  <a:pt x="266411" y="87562"/>
                </a:lnTo>
                <a:lnTo>
                  <a:pt x="272343" y="101057"/>
                </a:lnTo>
                <a:lnTo>
                  <a:pt x="277398" y="115223"/>
                </a:lnTo>
                <a:lnTo>
                  <a:pt x="281530" y="130000"/>
                </a:lnTo>
                <a:lnTo>
                  <a:pt x="284691" y="145326"/>
                </a:lnTo>
                <a:lnTo>
                  <a:pt x="286833" y="161142"/>
                </a:lnTo>
                <a:lnTo>
                  <a:pt x="287911" y="177386"/>
                </a:lnTo>
                <a:lnTo>
                  <a:pt x="288035" y="185165"/>
                </a:lnTo>
                <a:lnTo>
                  <a:pt x="287476" y="201590"/>
                </a:lnTo>
                <a:lnTo>
                  <a:pt x="285829" y="217615"/>
                </a:lnTo>
                <a:lnTo>
                  <a:pt x="283142" y="233180"/>
                </a:lnTo>
                <a:lnTo>
                  <a:pt x="279462" y="248223"/>
                </a:lnTo>
                <a:lnTo>
                  <a:pt x="274835" y="262684"/>
                </a:lnTo>
                <a:lnTo>
                  <a:pt x="269310" y="276503"/>
                </a:lnTo>
                <a:lnTo>
                  <a:pt x="262934" y="289619"/>
                </a:lnTo>
                <a:lnTo>
                  <a:pt x="255752" y="301971"/>
                </a:lnTo>
                <a:lnTo>
                  <a:pt x="247814" y="313499"/>
                </a:lnTo>
                <a:lnTo>
                  <a:pt x="239165" y="324143"/>
                </a:lnTo>
                <a:lnTo>
                  <a:pt x="229853" y="333841"/>
                </a:lnTo>
                <a:lnTo>
                  <a:pt x="219925" y="342533"/>
                </a:lnTo>
                <a:lnTo>
                  <a:pt x="209429" y="350159"/>
                </a:lnTo>
                <a:lnTo>
                  <a:pt x="198411" y="356658"/>
                </a:lnTo>
                <a:lnTo>
                  <a:pt x="186919" y="361969"/>
                </a:lnTo>
                <a:lnTo>
                  <a:pt x="174999" y="366032"/>
                </a:lnTo>
                <a:lnTo>
                  <a:pt x="162700" y="368786"/>
                </a:lnTo>
                <a:lnTo>
                  <a:pt x="150067" y="370171"/>
                </a:lnTo>
                <a:lnTo>
                  <a:pt x="144018" y="370332"/>
                </a:lnTo>
                <a:lnTo>
                  <a:pt x="131245" y="369612"/>
                </a:lnTo>
                <a:lnTo>
                  <a:pt x="118782" y="367495"/>
                </a:lnTo>
                <a:lnTo>
                  <a:pt x="106678" y="364041"/>
                </a:lnTo>
                <a:lnTo>
                  <a:pt x="94979" y="359310"/>
                </a:lnTo>
                <a:lnTo>
                  <a:pt x="83732" y="353363"/>
                </a:lnTo>
                <a:lnTo>
                  <a:pt x="72984" y="346260"/>
                </a:lnTo>
                <a:lnTo>
                  <a:pt x="62782" y="338062"/>
                </a:lnTo>
                <a:lnTo>
                  <a:pt x="53175" y="328830"/>
                </a:lnTo>
                <a:lnTo>
                  <a:pt x="44208" y="318624"/>
                </a:lnTo>
                <a:lnTo>
                  <a:pt x="35929" y="307505"/>
                </a:lnTo>
                <a:lnTo>
                  <a:pt x="28385" y="295533"/>
                </a:lnTo>
                <a:lnTo>
                  <a:pt x="21624" y="282769"/>
                </a:lnTo>
                <a:lnTo>
                  <a:pt x="15692" y="269274"/>
                </a:lnTo>
                <a:lnTo>
                  <a:pt x="10637" y="255108"/>
                </a:lnTo>
                <a:lnTo>
                  <a:pt x="6505" y="240331"/>
                </a:lnTo>
                <a:lnTo>
                  <a:pt x="3344" y="225005"/>
                </a:lnTo>
                <a:lnTo>
                  <a:pt x="1202" y="209189"/>
                </a:lnTo>
                <a:lnTo>
                  <a:pt x="124" y="192945"/>
                </a:lnTo>
                <a:lnTo>
                  <a:pt x="0" y="185165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71309" y="2608326"/>
            <a:ext cx="289560" cy="368808"/>
          </a:xfrm>
          <a:custGeom>
            <a:avLst/>
            <a:gdLst/>
            <a:ahLst/>
            <a:cxnLst/>
            <a:rect l="l" t="t" r="r" b="b"/>
            <a:pathLst>
              <a:path w="289560" h="368808">
                <a:moveTo>
                  <a:pt x="0" y="184403"/>
                </a:moveTo>
                <a:lnTo>
                  <a:pt x="1191" y="208184"/>
                </a:lnTo>
                <a:lnTo>
                  <a:pt x="3334" y="223952"/>
                </a:lnTo>
                <a:lnTo>
                  <a:pt x="6501" y="239231"/>
                </a:lnTo>
                <a:lnTo>
                  <a:pt x="10645" y="253962"/>
                </a:lnTo>
                <a:lnTo>
                  <a:pt x="15719" y="268083"/>
                </a:lnTo>
                <a:lnTo>
                  <a:pt x="21675" y="281536"/>
                </a:lnTo>
                <a:lnTo>
                  <a:pt x="28466" y="294258"/>
                </a:lnTo>
                <a:lnTo>
                  <a:pt x="36045" y="306191"/>
                </a:lnTo>
                <a:lnTo>
                  <a:pt x="44365" y="317274"/>
                </a:lnTo>
                <a:lnTo>
                  <a:pt x="53378" y="327446"/>
                </a:lnTo>
                <a:lnTo>
                  <a:pt x="63037" y="336648"/>
                </a:lnTo>
                <a:lnTo>
                  <a:pt x="73296" y="344818"/>
                </a:lnTo>
                <a:lnTo>
                  <a:pt x="84106" y="351897"/>
                </a:lnTo>
                <a:lnTo>
                  <a:pt x="95421" y="357824"/>
                </a:lnTo>
                <a:lnTo>
                  <a:pt x="107192" y="362539"/>
                </a:lnTo>
                <a:lnTo>
                  <a:pt x="119374" y="365981"/>
                </a:lnTo>
                <a:lnTo>
                  <a:pt x="131919" y="368091"/>
                </a:lnTo>
                <a:lnTo>
                  <a:pt x="144780" y="368808"/>
                </a:lnTo>
                <a:lnTo>
                  <a:pt x="150738" y="368654"/>
                </a:lnTo>
                <a:lnTo>
                  <a:pt x="163459" y="367289"/>
                </a:lnTo>
                <a:lnTo>
                  <a:pt x="175842" y="364558"/>
                </a:lnTo>
                <a:lnTo>
                  <a:pt x="187841" y="360522"/>
                </a:lnTo>
                <a:lnTo>
                  <a:pt x="199409" y="355241"/>
                </a:lnTo>
                <a:lnTo>
                  <a:pt x="210497" y="348776"/>
                </a:lnTo>
                <a:lnTo>
                  <a:pt x="221059" y="341187"/>
                </a:lnTo>
                <a:lnTo>
                  <a:pt x="231047" y="332535"/>
                </a:lnTo>
                <a:lnTo>
                  <a:pt x="240415" y="322879"/>
                </a:lnTo>
                <a:lnTo>
                  <a:pt x="249115" y="312280"/>
                </a:lnTo>
                <a:lnTo>
                  <a:pt x="257099" y="300798"/>
                </a:lnTo>
                <a:lnTo>
                  <a:pt x="264321" y="288494"/>
                </a:lnTo>
                <a:lnTo>
                  <a:pt x="270734" y="275428"/>
                </a:lnTo>
                <a:lnTo>
                  <a:pt x="276289" y="261659"/>
                </a:lnTo>
                <a:lnTo>
                  <a:pt x="280941" y="247250"/>
                </a:lnTo>
                <a:lnTo>
                  <a:pt x="284640" y="232259"/>
                </a:lnTo>
                <a:lnTo>
                  <a:pt x="287342" y="216748"/>
                </a:lnTo>
                <a:lnTo>
                  <a:pt x="288997" y="200776"/>
                </a:lnTo>
                <a:lnTo>
                  <a:pt x="289560" y="184403"/>
                </a:lnTo>
                <a:lnTo>
                  <a:pt x="289439" y="176818"/>
                </a:lnTo>
                <a:lnTo>
                  <a:pt x="288368" y="160623"/>
                </a:lnTo>
                <a:lnTo>
                  <a:pt x="286225" y="144855"/>
                </a:lnTo>
                <a:lnTo>
                  <a:pt x="283058" y="129576"/>
                </a:lnTo>
                <a:lnTo>
                  <a:pt x="278914" y="114845"/>
                </a:lnTo>
                <a:lnTo>
                  <a:pt x="273840" y="100724"/>
                </a:lnTo>
                <a:lnTo>
                  <a:pt x="267884" y="87271"/>
                </a:lnTo>
                <a:lnTo>
                  <a:pt x="261093" y="74549"/>
                </a:lnTo>
                <a:lnTo>
                  <a:pt x="253514" y="62616"/>
                </a:lnTo>
                <a:lnTo>
                  <a:pt x="245194" y="51533"/>
                </a:lnTo>
                <a:lnTo>
                  <a:pt x="236181" y="41361"/>
                </a:lnTo>
                <a:lnTo>
                  <a:pt x="226522" y="32159"/>
                </a:lnTo>
                <a:lnTo>
                  <a:pt x="216263" y="23989"/>
                </a:lnTo>
                <a:lnTo>
                  <a:pt x="205453" y="16910"/>
                </a:lnTo>
                <a:lnTo>
                  <a:pt x="194138" y="10983"/>
                </a:lnTo>
                <a:lnTo>
                  <a:pt x="182367" y="6268"/>
                </a:lnTo>
                <a:lnTo>
                  <a:pt x="170185" y="2826"/>
                </a:lnTo>
                <a:lnTo>
                  <a:pt x="157640" y="716"/>
                </a:lnTo>
                <a:lnTo>
                  <a:pt x="144780" y="0"/>
                </a:lnTo>
                <a:lnTo>
                  <a:pt x="138821" y="153"/>
                </a:lnTo>
                <a:lnTo>
                  <a:pt x="126100" y="1518"/>
                </a:lnTo>
                <a:lnTo>
                  <a:pt x="113717" y="4249"/>
                </a:lnTo>
                <a:lnTo>
                  <a:pt x="101718" y="8285"/>
                </a:lnTo>
                <a:lnTo>
                  <a:pt x="90150" y="13566"/>
                </a:lnTo>
                <a:lnTo>
                  <a:pt x="79062" y="20031"/>
                </a:lnTo>
                <a:lnTo>
                  <a:pt x="68500" y="27620"/>
                </a:lnTo>
                <a:lnTo>
                  <a:pt x="58512" y="36272"/>
                </a:lnTo>
                <a:lnTo>
                  <a:pt x="49144" y="45928"/>
                </a:lnTo>
                <a:lnTo>
                  <a:pt x="40444" y="56527"/>
                </a:lnTo>
                <a:lnTo>
                  <a:pt x="32460" y="68009"/>
                </a:lnTo>
                <a:lnTo>
                  <a:pt x="25238" y="80313"/>
                </a:lnTo>
                <a:lnTo>
                  <a:pt x="18825" y="93379"/>
                </a:lnTo>
                <a:lnTo>
                  <a:pt x="13270" y="107148"/>
                </a:lnTo>
                <a:lnTo>
                  <a:pt x="8618" y="121557"/>
                </a:lnTo>
                <a:lnTo>
                  <a:pt x="4919" y="136548"/>
                </a:lnTo>
                <a:lnTo>
                  <a:pt x="2217" y="152059"/>
                </a:lnTo>
                <a:lnTo>
                  <a:pt x="562" y="168031"/>
                </a:lnTo>
                <a:lnTo>
                  <a:pt x="0" y="18440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71309" y="2608326"/>
            <a:ext cx="289560" cy="368808"/>
          </a:xfrm>
          <a:custGeom>
            <a:avLst/>
            <a:gdLst/>
            <a:ahLst/>
            <a:cxnLst/>
            <a:rect l="l" t="t" r="r" b="b"/>
            <a:pathLst>
              <a:path w="289560" h="368808">
                <a:moveTo>
                  <a:pt x="0" y="184403"/>
                </a:moveTo>
                <a:lnTo>
                  <a:pt x="562" y="168031"/>
                </a:lnTo>
                <a:lnTo>
                  <a:pt x="2217" y="152059"/>
                </a:lnTo>
                <a:lnTo>
                  <a:pt x="4919" y="136548"/>
                </a:lnTo>
                <a:lnTo>
                  <a:pt x="8618" y="121557"/>
                </a:lnTo>
                <a:lnTo>
                  <a:pt x="13270" y="107148"/>
                </a:lnTo>
                <a:lnTo>
                  <a:pt x="18825" y="93379"/>
                </a:lnTo>
                <a:lnTo>
                  <a:pt x="25238" y="80313"/>
                </a:lnTo>
                <a:lnTo>
                  <a:pt x="32460" y="68009"/>
                </a:lnTo>
                <a:lnTo>
                  <a:pt x="40444" y="56527"/>
                </a:lnTo>
                <a:lnTo>
                  <a:pt x="49144" y="45928"/>
                </a:lnTo>
                <a:lnTo>
                  <a:pt x="58512" y="36272"/>
                </a:lnTo>
                <a:lnTo>
                  <a:pt x="68500" y="27620"/>
                </a:lnTo>
                <a:lnTo>
                  <a:pt x="79062" y="20031"/>
                </a:lnTo>
                <a:lnTo>
                  <a:pt x="90150" y="13566"/>
                </a:lnTo>
                <a:lnTo>
                  <a:pt x="101718" y="8285"/>
                </a:lnTo>
                <a:lnTo>
                  <a:pt x="113717" y="4249"/>
                </a:lnTo>
                <a:lnTo>
                  <a:pt x="126100" y="1518"/>
                </a:lnTo>
                <a:lnTo>
                  <a:pt x="138821" y="153"/>
                </a:lnTo>
                <a:lnTo>
                  <a:pt x="144780" y="0"/>
                </a:lnTo>
                <a:lnTo>
                  <a:pt x="157640" y="716"/>
                </a:lnTo>
                <a:lnTo>
                  <a:pt x="170185" y="2826"/>
                </a:lnTo>
                <a:lnTo>
                  <a:pt x="182367" y="6268"/>
                </a:lnTo>
                <a:lnTo>
                  <a:pt x="194138" y="10983"/>
                </a:lnTo>
                <a:lnTo>
                  <a:pt x="205453" y="16910"/>
                </a:lnTo>
                <a:lnTo>
                  <a:pt x="216263" y="23989"/>
                </a:lnTo>
                <a:lnTo>
                  <a:pt x="226522" y="32159"/>
                </a:lnTo>
                <a:lnTo>
                  <a:pt x="236181" y="41361"/>
                </a:lnTo>
                <a:lnTo>
                  <a:pt x="245194" y="51533"/>
                </a:lnTo>
                <a:lnTo>
                  <a:pt x="253514" y="62616"/>
                </a:lnTo>
                <a:lnTo>
                  <a:pt x="261093" y="74549"/>
                </a:lnTo>
                <a:lnTo>
                  <a:pt x="267884" y="87271"/>
                </a:lnTo>
                <a:lnTo>
                  <a:pt x="273840" y="100724"/>
                </a:lnTo>
                <a:lnTo>
                  <a:pt x="278914" y="114845"/>
                </a:lnTo>
                <a:lnTo>
                  <a:pt x="283058" y="129576"/>
                </a:lnTo>
                <a:lnTo>
                  <a:pt x="286225" y="144855"/>
                </a:lnTo>
                <a:lnTo>
                  <a:pt x="288368" y="160623"/>
                </a:lnTo>
                <a:lnTo>
                  <a:pt x="289439" y="176818"/>
                </a:lnTo>
                <a:lnTo>
                  <a:pt x="289560" y="184403"/>
                </a:lnTo>
                <a:lnTo>
                  <a:pt x="288997" y="200776"/>
                </a:lnTo>
                <a:lnTo>
                  <a:pt x="287342" y="216748"/>
                </a:lnTo>
                <a:lnTo>
                  <a:pt x="284640" y="232259"/>
                </a:lnTo>
                <a:lnTo>
                  <a:pt x="280941" y="247250"/>
                </a:lnTo>
                <a:lnTo>
                  <a:pt x="276289" y="261659"/>
                </a:lnTo>
                <a:lnTo>
                  <a:pt x="270734" y="275428"/>
                </a:lnTo>
                <a:lnTo>
                  <a:pt x="264321" y="288494"/>
                </a:lnTo>
                <a:lnTo>
                  <a:pt x="257099" y="300798"/>
                </a:lnTo>
                <a:lnTo>
                  <a:pt x="249115" y="312280"/>
                </a:lnTo>
                <a:lnTo>
                  <a:pt x="240415" y="322879"/>
                </a:lnTo>
                <a:lnTo>
                  <a:pt x="231047" y="332535"/>
                </a:lnTo>
                <a:lnTo>
                  <a:pt x="221059" y="341187"/>
                </a:lnTo>
                <a:lnTo>
                  <a:pt x="210497" y="348776"/>
                </a:lnTo>
                <a:lnTo>
                  <a:pt x="199409" y="355241"/>
                </a:lnTo>
                <a:lnTo>
                  <a:pt x="187841" y="360522"/>
                </a:lnTo>
                <a:lnTo>
                  <a:pt x="175842" y="364558"/>
                </a:lnTo>
                <a:lnTo>
                  <a:pt x="163459" y="367289"/>
                </a:lnTo>
                <a:lnTo>
                  <a:pt x="150738" y="368654"/>
                </a:lnTo>
                <a:lnTo>
                  <a:pt x="144780" y="368808"/>
                </a:lnTo>
                <a:lnTo>
                  <a:pt x="131919" y="368091"/>
                </a:lnTo>
                <a:lnTo>
                  <a:pt x="119374" y="365981"/>
                </a:lnTo>
                <a:lnTo>
                  <a:pt x="107192" y="362539"/>
                </a:lnTo>
                <a:lnTo>
                  <a:pt x="95421" y="357824"/>
                </a:lnTo>
                <a:lnTo>
                  <a:pt x="84106" y="351897"/>
                </a:lnTo>
                <a:lnTo>
                  <a:pt x="73296" y="344818"/>
                </a:lnTo>
                <a:lnTo>
                  <a:pt x="63037" y="336648"/>
                </a:lnTo>
                <a:lnTo>
                  <a:pt x="53378" y="327446"/>
                </a:lnTo>
                <a:lnTo>
                  <a:pt x="44365" y="317274"/>
                </a:lnTo>
                <a:lnTo>
                  <a:pt x="36045" y="306191"/>
                </a:lnTo>
                <a:lnTo>
                  <a:pt x="28466" y="294258"/>
                </a:lnTo>
                <a:lnTo>
                  <a:pt x="21675" y="281536"/>
                </a:lnTo>
                <a:lnTo>
                  <a:pt x="15719" y="268083"/>
                </a:lnTo>
                <a:lnTo>
                  <a:pt x="10645" y="253962"/>
                </a:lnTo>
                <a:lnTo>
                  <a:pt x="6501" y="239231"/>
                </a:lnTo>
                <a:lnTo>
                  <a:pt x="3334" y="223952"/>
                </a:lnTo>
                <a:lnTo>
                  <a:pt x="1191" y="208184"/>
                </a:lnTo>
                <a:lnTo>
                  <a:pt x="120" y="191989"/>
                </a:lnTo>
                <a:lnTo>
                  <a:pt x="0" y="184403"/>
                </a:lnTo>
                <a:close/>
              </a:path>
            </a:pathLst>
          </a:custGeom>
          <a:ln w="22859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16090" y="3347466"/>
            <a:ext cx="288035" cy="368808"/>
          </a:xfrm>
          <a:custGeom>
            <a:avLst/>
            <a:gdLst/>
            <a:ahLst/>
            <a:cxnLst/>
            <a:rect l="l" t="t" r="r" b="b"/>
            <a:pathLst>
              <a:path w="288035" h="368808">
                <a:moveTo>
                  <a:pt x="0" y="184404"/>
                </a:moveTo>
                <a:lnTo>
                  <a:pt x="1132" y="207638"/>
                </a:lnTo>
                <a:lnTo>
                  <a:pt x="3236" y="223453"/>
                </a:lnTo>
                <a:lnTo>
                  <a:pt x="6365" y="238778"/>
                </a:lnTo>
                <a:lnTo>
                  <a:pt x="10472" y="253555"/>
                </a:lnTo>
                <a:lnTo>
                  <a:pt x="15509" y="267723"/>
                </a:lnTo>
                <a:lnTo>
                  <a:pt x="21428" y="281220"/>
                </a:lnTo>
                <a:lnTo>
                  <a:pt x="28183" y="293986"/>
                </a:lnTo>
                <a:lnTo>
                  <a:pt x="35726" y="305960"/>
                </a:lnTo>
                <a:lnTo>
                  <a:pt x="44009" y="317082"/>
                </a:lnTo>
                <a:lnTo>
                  <a:pt x="52984" y="327290"/>
                </a:lnTo>
                <a:lnTo>
                  <a:pt x="62604" y="336525"/>
                </a:lnTo>
                <a:lnTo>
                  <a:pt x="72822" y="344726"/>
                </a:lnTo>
                <a:lnTo>
                  <a:pt x="83590" y="351831"/>
                </a:lnTo>
                <a:lnTo>
                  <a:pt x="94861" y="357781"/>
                </a:lnTo>
                <a:lnTo>
                  <a:pt x="106586" y="362514"/>
                </a:lnTo>
                <a:lnTo>
                  <a:pt x="118719" y="365970"/>
                </a:lnTo>
                <a:lnTo>
                  <a:pt x="131212" y="368088"/>
                </a:lnTo>
                <a:lnTo>
                  <a:pt x="144017" y="368808"/>
                </a:lnTo>
                <a:lnTo>
                  <a:pt x="149476" y="368677"/>
                </a:lnTo>
                <a:lnTo>
                  <a:pt x="162155" y="367358"/>
                </a:lnTo>
                <a:lnTo>
                  <a:pt x="174501" y="364666"/>
                </a:lnTo>
                <a:lnTo>
                  <a:pt x="186467" y="360662"/>
                </a:lnTo>
                <a:lnTo>
                  <a:pt x="198006" y="355406"/>
                </a:lnTo>
                <a:lnTo>
                  <a:pt x="209069" y="348960"/>
                </a:lnTo>
                <a:lnTo>
                  <a:pt x="219610" y="341383"/>
                </a:lnTo>
                <a:lnTo>
                  <a:pt x="229581" y="332737"/>
                </a:lnTo>
                <a:lnTo>
                  <a:pt x="238934" y="323082"/>
                </a:lnTo>
                <a:lnTo>
                  <a:pt x="247622" y="312479"/>
                </a:lnTo>
                <a:lnTo>
                  <a:pt x="255597" y="300989"/>
                </a:lnTo>
                <a:lnTo>
                  <a:pt x="262811" y="288672"/>
                </a:lnTo>
                <a:lnTo>
                  <a:pt x="269218" y="275589"/>
                </a:lnTo>
                <a:lnTo>
                  <a:pt x="274770" y="261801"/>
                </a:lnTo>
                <a:lnTo>
                  <a:pt x="279419" y="247368"/>
                </a:lnTo>
                <a:lnTo>
                  <a:pt x="283117" y="232351"/>
                </a:lnTo>
                <a:lnTo>
                  <a:pt x="285818" y="216811"/>
                </a:lnTo>
                <a:lnTo>
                  <a:pt x="287473" y="200808"/>
                </a:lnTo>
                <a:lnTo>
                  <a:pt x="288035" y="184404"/>
                </a:lnTo>
                <a:lnTo>
                  <a:pt x="287934" y="177411"/>
                </a:lnTo>
                <a:lnTo>
                  <a:pt x="286903" y="161169"/>
                </a:lnTo>
                <a:lnTo>
                  <a:pt x="284799" y="145354"/>
                </a:lnTo>
                <a:lnTo>
                  <a:pt x="281670" y="130029"/>
                </a:lnTo>
                <a:lnTo>
                  <a:pt x="277563" y="115252"/>
                </a:lnTo>
                <a:lnTo>
                  <a:pt x="272526" y="101084"/>
                </a:lnTo>
                <a:lnTo>
                  <a:pt x="266607" y="87587"/>
                </a:lnTo>
                <a:lnTo>
                  <a:pt x="259852" y="74821"/>
                </a:lnTo>
                <a:lnTo>
                  <a:pt x="252309" y="62847"/>
                </a:lnTo>
                <a:lnTo>
                  <a:pt x="244026" y="51725"/>
                </a:lnTo>
                <a:lnTo>
                  <a:pt x="235051" y="41517"/>
                </a:lnTo>
                <a:lnTo>
                  <a:pt x="225431" y="32282"/>
                </a:lnTo>
                <a:lnTo>
                  <a:pt x="215213" y="24081"/>
                </a:lnTo>
                <a:lnTo>
                  <a:pt x="204445" y="16976"/>
                </a:lnTo>
                <a:lnTo>
                  <a:pt x="193174" y="11026"/>
                </a:lnTo>
                <a:lnTo>
                  <a:pt x="181449" y="6293"/>
                </a:lnTo>
                <a:lnTo>
                  <a:pt x="169316" y="2837"/>
                </a:lnTo>
                <a:lnTo>
                  <a:pt x="156823" y="719"/>
                </a:lnTo>
                <a:lnTo>
                  <a:pt x="144017" y="0"/>
                </a:lnTo>
                <a:lnTo>
                  <a:pt x="138559" y="130"/>
                </a:lnTo>
                <a:lnTo>
                  <a:pt x="125880" y="1449"/>
                </a:lnTo>
                <a:lnTo>
                  <a:pt x="113534" y="4141"/>
                </a:lnTo>
                <a:lnTo>
                  <a:pt x="101568" y="8145"/>
                </a:lnTo>
                <a:lnTo>
                  <a:pt x="90029" y="13401"/>
                </a:lnTo>
                <a:lnTo>
                  <a:pt x="78966" y="19847"/>
                </a:lnTo>
                <a:lnTo>
                  <a:pt x="68425" y="27424"/>
                </a:lnTo>
                <a:lnTo>
                  <a:pt x="58454" y="36070"/>
                </a:lnTo>
                <a:lnTo>
                  <a:pt x="49101" y="45725"/>
                </a:lnTo>
                <a:lnTo>
                  <a:pt x="40413" y="56328"/>
                </a:lnTo>
                <a:lnTo>
                  <a:pt x="32438" y="67818"/>
                </a:lnTo>
                <a:lnTo>
                  <a:pt x="25224" y="80135"/>
                </a:lnTo>
                <a:lnTo>
                  <a:pt x="18817" y="93218"/>
                </a:lnTo>
                <a:lnTo>
                  <a:pt x="13265" y="107006"/>
                </a:lnTo>
                <a:lnTo>
                  <a:pt x="8616" y="121439"/>
                </a:lnTo>
                <a:lnTo>
                  <a:pt x="4918" y="136456"/>
                </a:lnTo>
                <a:lnTo>
                  <a:pt x="2217" y="151996"/>
                </a:lnTo>
                <a:lnTo>
                  <a:pt x="562" y="167999"/>
                </a:lnTo>
                <a:lnTo>
                  <a:pt x="0" y="18440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16090" y="3347466"/>
            <a:ext cx="288035" cy="368808"/>
          </a:xfrm>
          <a:custGeom>
            <a:avLst/>
            <a:gdLst/>
            <a:ahLst/>
            <a:cxnLst/>
            <a:rect l="l" t="t" r="r" b="b"/>
            <a:pathLst>
              <a:path w="288035" h="368808">
                <a:moveTo>
                  <a:pt x="0" y="184404"/>
                </a:moveTo>
                <a:lnTo>
                  <a:pt x="562" y="167999"/>
                </a:lnTo>
                <a:lnTo>
                  <a:pt x="2217" y="151996"/>
                </a:lnTo>
                <a:lnTo>
                  <a:pt x="4918" y="136456"/>
                </a:lnTo>
                <a:lnTo>
                  <a:pt x="8616" y="121439"/>
                </a:lnTo>
                <a:lnTo>
                  <a:pt x="13265" y="107006"/>
                </a:lnTo>
                <a:lnTo>
                  <a:pt x="18817" y="93218"/>
                </a:lnTo>
                <a:lnTo>
                  <a:pt x="25224" y="80135"/>
                </a:lnTo>
                <a:lnTo>
                  <a:pt x="32438" y="67818"/>
                </a:lnTo>
                <a:lnTo>
                  <a:pt x="40413" y="56328"/>
                </a:lnTo>
                <a:lnTo>
                  <a:pt x="49101" y="45725"/>
                </a:lnTo>
                <a:lnTo>
                  <a:pt x="58454" y="36070"/>
                </a:lnTo>
                <a:lnTo>
                  <a:pt x="68425" y="27424"/>
                </a:lnTo>
                <a:lnTo>
                  <a:pt x="78966" y="19847"/>
                </a:lnTo>
                <a:lnTo>
                  <a:pt x="90029" y="13401"/>
                </a:lnTo>
                <a:lnTo>
                  <a:pt x="101568" y="8145"/>
                </a:lnTo>
                <a:lnTo>
                  <a:pt x="113534" y="4141"/>
                </a:lnTo>
                <a:lnTo>
                  <a:pt x="125880" y="1449"/>
                </a:lnTo>
                <a:lnTo>
                  <a:pt x="138559" y="130"/>
                </a:lnTo>
                <a:lnTo>
                  <a:pt x="144017" y="0"/>
                </a:lnTo>
                <a:lnTo>
                  <a:pt x="156823" y="719"/>
                </a:lnTo>
                <a:lnTo>
                  <a:pt x="169316" y="2837"/>
                </a:lnTo>
                <a:lnTo>
                  <a:pt x="181449" y="6293"/>
                </a:lnTo>
                <a:lnTo>
                  <a:pt x="193174" y="11026"/>
                </a:lnTo>
                <a:lnTo>
                  <a:pt x="204445" y="16976"/>
                </a:lnTo>
                <a:lnTo>
                  <a:pt x="215213" y="24081"/>
                </a:lnTo>
                <a:lnTo>
                  <a:pt x="225431" y="32282"/>
                </a:lnTo>
                <a:lnTo>
                  <a:pt x="235051" y="41517"/>
                </a:lnTo>
                <a:lnTo>
                  <a:pt x="244026" y="51725"/>
                </a:lnTo>
                <a:lnTo>
                  <a:pt x="252309" y="62847"/>
                </a:lnTo>
                <a:lnTo>
                  <a:pt x="259852" y="74821"/>
                </a:lnTo>
                <a:lnTo>
                  <a:pt x="266607" y="87587"/>
                </a:lnTo>
                <a:lnTo>
                  <a:pt x="272526" y="101084"/>
                </a:lnTo>
                <a:lnTo>
                  <a:pt x="277563" y="115252"/>
                </a:lnTo>
                <a:lnTo>
                  <a:pt x="281670" y="130029"/>
                </a:lnTo>
                <a:lnTo>
                  <a:pt x="284799" y="145354"/>
                </a:lnTo>
                <a:lnTo>
                  <a:pt x="286903" y="161169"/>
                </a:lnTo>
                <a:lnTo>
                  <a:pt x="287934" y="177411"/>
                </a:lnTo>
                <a:lnTo>
                  <a:pt x="288035" y="184404"/>
                </a:lnTo>
                <a:lnTo>
                  <a:pt x="287473" y="200808"/>
                </a:lnTo>
                <a:lnTo>
                  <a:pt x="285818" y="216811"/>
                </a:lnTo>
                <a:lnTo>
                  <a:pt x="283117" y="232351"/>
                </a:lnTo>
                <a:lnTo>
                  <a:pt x="279419" y="247368"/>
                </a:lnTo>
                <a:lnTo>
                  <a:pt x="274770" y="261801"/>
                </a:lnTo>
                <a:lnTo>
                  <a:pt x="269218" y="275589"/>
                </a:lnTo>
                <a:lnTo>
                  <a:pt x="262811" y="288672"/>
                </a:lnTo>
                <a:lnTo>
                  <a:pt x="255597" y="300989"/>
                </a:lnTo>
                <a:lnTo>
                  <a:pt x="247622" y="312479"/>
                </a:lnTo>
                <a:lnTo>
                  <a:pt x="238934" y="323082"/>
                </a:lnTo>
                <a:lnTo>
                  <a:pt x="229581" y="332737"/>
                </a:lnTo>
                <a:lnTo>
                  <a:pt x="219610" y="341383"/>
                </a:lnTo>
                <a:lnTo>
                  <a:pt x="209069" y="348960"/>
                </a:lnTo>
                <a:lnTo>
                  <a:pt x="198006" y="355406"/>
                </a:lnTo>
                <a:lnTo>
                  <a:pt x="186467" y="360662"/>
                </a:lnTo>
                <a:lnTo>
                  <a:pt x="174501" y="364666"/>
                </a:lnTo>
                <a:lnTo>
                  <a:pt x="162155" y="367358"/>
                </a:lnTo>
                <a:lnTo>
                  <a:pt x="149476" y="368677"/>
                </a:lnTo>
                <a:lnTo>
                  <a:pt x="144017" y="368808"/>
                </a:lnTo>
                <a:lnTo>
                  <a:pt x="131212" y="368088"/>
                </a:lnTo>
                <a:lnTo>
                  <a:pt x="118719" y="365970"/>
                </a:lnTo>
                <a:lnTo>
                  <a:pt x="106586" y="362514"/>
                </a:lnTo>
                <a:lnTo>
                  <a:pt x="94861" y="357781"/>
                </a:lnTo>
                <a:lnTo>
                  <a:pt x="83590" y="351831"/>
                </a:lnTo>
                <a:lnTo>
                  <a:pt x="72822" y="344726"/>
                </a:lnTo>
                <a:lnTo>
                  <a:pt x="62604" y="336525"/>
                </a:lnTo>
                <a:lnTo>
                  <a:pt x="52984" y="327290"/>
                </a:lnTo>
                <a:lnTo>
                  <a:pt x="44009" y="317082"/>
                </a:lnTo>
                <a:lnTo>
                  <a:pt x="35726" y="305960"/>
                </a:lnTo>
                <a:lnTo>
                  <a:pt x="28183" y="293986"/>
                </a:lnTo>
                <a:lnTo>
                  <a:pt x="21428" y="281220"/>
                </a:lnTo>
                <a:lnTo>
                  <a:pt x="15509" y="267723"/>
                </a:lnTo>
                <a:lnTo>
                  <a:pt x="10472" y="253555"/>
                </a:lnTo>
                <a:lnTo>
                  <a:pt x="6365" y="238778"/>
                </a:lnTo>
                <a:lnTo>
                  <a:pt x="3236" y="223453"/>
                </a:lnTo>
                <a:lnTo>
                  <a:pt x="1132" y="207638"/>
                </a:lnTo>
                <a:lnTo>
                  <a:pt x="101" y="191396"/>
                </a:lnTo>
                <a:lnTo>
                  <a:pt x="0" y="184404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11646" y="3716274"/>
            <a:ext cx="288035" cy="368807"/>
          </a:xfrm>
          <a:custGeom>
            <a:avLst/>
            <a:gdLst/>
            <a:ahLst/>
            <a:cxnLst/>
            <a:rect l="l" t="t" r="r" b="b"/>
            <a:pathLst>
              <a:path w="288035" h="368807">
                <a:moveTo>
                  <a:pt x="0" y="184403"/>
                </a:moveTo>
                <a:lnTo>
                  <a:pt x="1132" y="207638"/>
                </a:lnTo>
                <a:lnTo>
                  <a:pt x="3236" y="223453"/>
                </a:lnTo>
                <a:lnTo>
                  <a:pt x="6365" y="238778"/>
                </a:lnTo>
                <a:lnTo>
                  <a:pt x="10472" y="253555"/>
                </a:lnTo>
                <a:lnTo>
                  <a:pt x="15509" y="267723"/>
                </a:lnTo>
                <a:lnTo>
                  <a:pt x="21428" y="281220"/>
                </a:lnTo>
                <a:lnTo>
                  <a:pt x="28183" y="293986"/>
                </a:lnTo>
                <a:lnTo>
                  <a:pt x="35726" y="305960"/>
                </a:lnTo>
                <a:lnTo>
                  <a:pt x="44009" y="317082"/>
                </a:lnTo>
                <a:lnTo>
                  <a:pt x="52984" y="327290"/>
                </a:lnTo>
                <a:lnTo>
                  <a:pt x="62604" y="336525"/>
                </a:lnTo>
                <a:lnTo>
                  <a:pt x="72822" y="344726"/>
                </a:lnTo>
                <a:lnTo>
                  <a:pt x="83590" y="351831"/>
                </a:lnTo>
                <a:lnTo>
                  <a:pt x="94861" y="357781"/>
                </a:lnTo>
                <a:lnTo>
                  <a:pt x="106586" y="362514"/>
                </a:lnTo>
                <a:lnTo>
                  <a:pt x="118719" y="365970"/>
                </a:lnTo>
                <a:lnTo>
                  <a:pt x="131212" y="368088"/>
                </a:lnTo>
                <a:lnTo>
                  <a:pt x="144017" y="368807"/>
                </a:lnTo>
                <a:lnTo>
                  <a:pt x="149476" y="368677"/>
                </a:lnTo>
                <a:lnTo>
                  <a:pt x="162155" y="367358"/>
                </a:lnTo>
                <a:lnTo>
                  <a:pt x="174501" y="364666"/>
                </a:lnTo>
                <a:lnTo>
                  <a:pt x="186467" y="360662"/>
                </a:lnTo>
                <a:lnTo>
                  <a:pt x="198006" y="355406"/>
                </a:lnTo>
                <a:lnTo>
                  <a:pt x="209069" y="348960"/>
                </a:lnTo>
                <a:lnTo>
                  <a:pt x="219610" y="341383"/>
                </a:lnTo>
                <a:lnTo>
                  <a:pt x="229581" y="332737"/>
                </a:lnTo>
                <a:lnTo>
                  <a:pt x="238934" y="323082"/>
                </a:lnTo>
                <a:lnTo>
                  <a:pt x="247622" y="312479"/>
                </a:lnTo>
                <a:lnTo>
                  <a:pt x="255597" y="300989"/>
                </a:lnTo>
                <a:lnTo>
                  <a:pt x="262811" y="288672"/>
                </a:lnTo>
                <a:lnTo>
                  <a:pt x="269218" y="275589"/>
                </a:lnTo>
                <a:lnTo>
                  <a:pt x="274770" y="261801"/>
                </a:lnTo>
                <a:lnTo>
                  <a:pt x="279419" y="247368"/>
                </a:lnTo>
                <a:lnTo>
                  <a:pt x="283117" y="232351"/>
                </a:lnTo>
                <a:lnTo>
                  <a:pt x="285818" y="216811"/>
                </a:lnTo>
                <a:lnTo>
                  <a:pt x="287473" y="200808"/>
                </a:lnTo>
                <a:lnTo>
                  <a:pt x="288035" y="184403"/>
                </a:lnTo>
                <a:lnTo>
                  <a:pt x="287934" y="177411"/>
                </a:lnTo>
                <a:lnTo>
                  <a:pt x="286903" y="161169"/>
                </a:lnTo>
                <a:lnTo>
                  <a:pt x="284799" y="145354"/>
                </a:lnTo>
                <a:lnTo>
                  <a:pt x="281670" y="130029"/>
                </a:lnTo>
                <a:lnTo>
                  <a:pt x="277563" y="115252"/>
                </a:lnTo>
                <a:lnTo>
                  <a:pt x="272526" y="101084"/>
                </a:lnTo>
                <a:lnTo>
                  <a:pt x="266607" y="87587"/>
                </a:lnTo>
                <a:lnTo>
                  <a:pt x="259852" y="74821"/>
                </a:lnTo>
                <a:lnTo>
                  <a:pt x="252309" y="62847"/>
                </a:lnTo>
                <a:lnTo>
                  <a:pt x="244026" y="51725"/>
                </a:lnTo>
                <a:lnTo>
                  <a:pt x="235051" y="41517"/>
                </a:lnTo>
                <a:lnTo>
                  <a:pt x="225431" y="32282"/>
                </a:lnTo>
                <a:lnTo>
                  <a:pt x="215213" y="24081"/>
                </a:lnTo>
                <a:lnTo>
                  <a:pt x="204445" y="16976"/>
                </a:lnTo>
                <a:lnTo>
                  <a:pt x="193174" y="11026"/>
                </a:lnTo>
                <a:lnTo>
                  <a:pt x="181449" y="6293"/>
                </a:lnTo>
                <a:lnTo>
                  <a:pt x="169316" y="2837"/>
                </a:lnTo>
                <a:lnTo>
                  <a:pt x="156823" y="719"/>
                </a:lnTo>
                <a:lnTo>
                  <a:pt x="144017" y="0"/>
                </a:lnTo>
                <a:lnTo>
                  <a:pt x="138559" y="130"/>
                </a:lnTo>
                <a:lnTo>
                  <a:pt x="125880" y="1449"/>
                </a:lnTo>
                <a:lnTo>
                  <a:pt x="113534" y="4141"/>
                </a:lnTo>
                <a:lnTo>
                  <a:pt x="101568" y="8145"/>
                </a:lnTo>
                <a:lnTo>
                  <a:pt x="90029" y="13401"/>
                </a:lnTo>
                <a:lnTo>
                  <a:pt x="78966" y="19847"/>
                </a:lnTo>
                <a:lnTo>
                  <a:pt x="68425" y="27424"/>
                </a:lnTo>
                <a:lnTo>
                  <a:pt x="58454" y="36070"/>
                </a:lnTo>
                <a:lnTo>
                  <a:pt x="49101" y="45725"/>
                </a:lnTo>
                <a:lnTo>
                  <a:pt x="40413" y="56328"/>
                </a:lnTo>
                <a:lnTo>
                  <a:pt x="32438" y="67818"/>
                </a:lnTo>
                <a:lnTo>
                  <a:pt x="25224" y="80135"/>
                </a:lnTo>
                <a:lnTo>
                  <a:pt x="18817" y="93218"/>
                </a:lnTo>
                <a:lnTo>
                  <a:pt x="13265" y="107006"/>
                </a:lnTo>
                <a:lnTo>
                  <a:pt x="8616" y="121439"/>
                </a:lnTo>
                <a:lnTo>
                  <a:pt x="4918" y="136456"/>
                </a:lnTo>
                <a:lnTo>
                  <a:pt x="2217" y="151996"/>
                </a:lnTo>
                <a:lnTo>
                  <a:pt x="562" y="167999"/>
                </a:lnTo>
                <a:lnTo>
                  <a:pt x="0" y="18440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11646" y="3716274"/>
            <a:ext cx="288035" cy="368807"/>
          </a:xfrm>
          <a:custGeom>
            <a:avLst/>
            <a:gdLst/>
            <a:ahLst/>
            <a:cxnLst/>
            <a:rect l="l" t="t" r="r" b="b"/>
            <a:pathLst>
              <a:path w="288035" h="368807">
                <a:moveTo>
                  <a:pt x="0" y="184403"/>
                </a:moveTo>
                <a:lnTo>
                  <a:pt x="562" y="167999"/>
                </a:lnTo>
                <a:lnTo>
                  <a:pt x="2217" y="151996"/>
                </a:lnTo>
                <a:lnTo>
                  <a:pt x="4918" y="136456"/>
                </a:lnTo>
                <a:lnTo>
                  <a:pt x="8616" y="121439"/>
                </a:lnTo>
                <a:lnTo>
                  <a:pt x="13265" y="107006"/>
                </a:lnTo>
                <a:lnTo>
                  <a:pt x="18817" y="93218"/>
                </a:lnTo>
                <a:lnTo>
                  <a:pt x="25224" y="80135"/>
                </a:lnTo>
                <a:lnTo>
                  <a:pt x="32438" y="67818"/>
                </a:lnTo>
                <a:lnTo>
                  <a:pt x="40413" y="56328"/>
                </a:lnTo>
                <a:lnTo>
                  <a:pt x="49101" y="45725"/>
                </a:lnTo>
                <a:lnTo>
                  <a:pt x="58454" y="36070"/>
                </a:lnTo>
                <a:lnTo>
                  <a:pt x="68425" y="27424"/>
                </a:lnTo>
                <a:lnTo>
                  <a:pt x="78966" y="19847"/>
                </a:lnTo>
                <a:lnTo>
                  <a:pt x="90029" y="13401"/>
                </a:lnTo>
                <a:lnTo>
                  <a:pt x="101568" y="8145"/>
                </a:lnTo>
                <a:lnTo>
                  <a:pt x="113534" y="4141"/>
                </a:lnTo>
                <a:lnTo>
                  <a:pt x="125880" y="1449"/>
                </a:lnTo>
                <a:lnTo>
                  <a:pt x="138559" y="130"/>
                </a:lnTo>
                <a:lnTo>
                  <a:pt x="144017" y="0"/>
                </a:lnTo>
                <a:lnTo>
                  <a:pt x="156823" y="719"/>
                </a:lnTo>
                <a:lnTo>
                  <a:pt x="169316" y="2837"/>
                </a:lnTo>
                <a:lnTo>
                  <a:pt x="181449" y="6293"/>
                </a:lnTo>
                <a:lnTo>
                  <a:pt x="193174" y="11026"/>
                </a:lnTo>
                <a:lnTo>
                  <a:pt x="204445" y="16976"/>
                </a:lnTo>
                <a:lnTo>
                  <a:pt x="215213" y="24081"/>
                </a:lnTo>
                <a:lnTo>
                  <a:pt x="225431" y="32282"/>
                </a:lnTo>
                <a:lnTo>
                  <a:pt x="235051" y="41517"/>
                </a:lnTo>
                <a:lnTo>
                  <a:pt x="244026" y="51725"/>
                </a:lnTo>
                <a:lnTo>
                  <a:pt x="252309" y="62847"/>
                </a:lnTo>
                <a:lnTo>
                  <a:pt x="259852" y="74821"/>
                </a:lnTo>
                <a:lnTo>
                  <a:pt x="266607" y="87587"/>
                </a:lnTo>
                <a:lnTo>
                  <a:pt x="272526" y="101084"/>
                </a:lnTo>
                <a:lnTo>
                  <a:pt x="277563" y="115252"/>
                </a:lnTo>
                <a:lnTo>
                  <a:pt x="281670" y="130029"/>
                </a:lnTo>
                <a:lnTo>
                  <a:pt x="284799" y="145354"/>
                </a:lnTo>
                <a:lnTo>
                  <a:pt x="286903" y="161169"/>
                </a:lnTo>
                <a:lnTo>
                  <a:pt x="287934" y="177411"/>
                </a:lnTo>
                <a:lnTo>
                  <a:pt x="288035" y="184403"/>
                </a:lnTo>
                <a:lnTo>
                  <a:pt x="287473" y="200808"/>
                </a:lnTo>
                <a:lnTo>
                  <a:pt x="285818" y="216811"/>
                </a:lnTo>
                <a:lnTo>
                  <a:pt x="283117" y="232351"/>
                </a:lnTo>
                <a:lnTo>
                  <a:pt x="279419" y="247368"/>
                </a:lnTo>
                <a:lnTo>
                  <a:pt x="274770" y="261801"/>
                </a:lnTo>
                <a:lnTo>
                  <a:pt x="269218" y="275589"/>
                </a:lnTo>
                <a:lnTo>
                  <a:pt x="262811" y="288672"/>
                </a:lnTo>
                <a:lnTo>
                  <a:pt x="255597" y="300989"/>
                </a:lnTo>
                <a:lnTo>
                  <a:pt x="247622" y="312479"/>
                </a:lnTo>
                <a:lnTo>
                  <a:pt x="238934" y="323082"/>
                </a:lnTo>
                <a:lnTo>
                  <a:pt x="229581" y="332737"/>
                </a:lnTo>
                <a:lnTo>
                  <a:pt x="219610" y="341383"/>
                </a:lnTo>
                <a:lnTo>
                  <a:pt x="209069" y="348960"/>
                </a:lnTo>
                <a:lnTo>
                  <a:pt x="198006" y="355406"/>
                </a:lnTo>
                <a:lnTo>
                  <a:pt x="186467" y="360662"/>
                </a:lnTo>
                <a:lnTo>
                  <a:pt x="174501" y="364666"/>
                </a:lnTo>
                <a:lnTo>
                  <a:pt x="162155" y="367358"/>
                </a:lnTo>
                <a:lnTo>
                  <a:pt x="149476" y="368677"/>
                </a:lnTo>
                <a:lnTo>
                  <a:pt x="144017" y="368807"/>
                </a:lnTo>
                <a:lnTo>
                  <a:pt x="131212" y="368088"/>
                </a:lnTo>
                <a:lnTo>
                  <a:pt x="118719" y="365970"/>
                </a:lnTo>
                <a:lnTo>
                  <a:pt x="106586" y="362514"/>
                </a:lnTo>
                <a:lnTo>
                  <a:pt x="94861" y="357781"/>
                </a:lnTo>
                <a:lnTo>
                  <a:pt x="83590" y="351831"/>
                </a:lnTo>
                <a:lnTo>
                  <a:pt x="72822" y="344726"/>
                </a:lnTo>
                <a:lnTo>
                  <a:pt x="62604" y="336525"/>
                </a:lnTo>
                <a:lnTo>
                  <a:pt x="52984" y="327290"/>
                </a:lnTo>
                <a:lnTo>
                  <a:pt x="44009" y="317082"/>
                </a:lnTo>
                <a:lnTo>
                  <a:pt x="35726" y="305960"/>
                </a:lnTo>
                <a:lnTo>
                  <a:pt x="28183" y="293986"/>
                </a:lnTo>
                <a:lnTo>
                  <a:pt x="21428" y="281220"/>
                </a:lnTo>
                <a:lnTo>
                  <a:pt x="15509" y="267723"/>
                </a:lnTo>
                <a:lnTo>
                  <a:pt x="10472" y="253555"/>
                </a:lnTo>
                <a:lnTo>
                  <a:pt x="6365" y="238778"/>
                </a:lnTo>
                <a:lnTo>
                  <a:pt x="3236" y="223453"/>
                </a:lnTo>
                <a:lnTo>
                  <a:pt x="1132" y="207638"/>
                </a:lnTo>
                <a:lnTo>
                  <a:pt x="101" y="191396"/>
                </a:lnTo>
                <a:lnTo>
                  <a:pt x="0" y="184403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20533" y="3568446"/>
            <a:ext cx="289560" cy="368807"/>
          </a:xfrm>
          <a:custGeom>
            <a:avLst/>
            <a:gdLst/>
            <a:ahLst/>
            <a:cxnLst/>
            <a:rect l="l" t="t" r="r" b="b"/>
            <a:pathLst>
              <a:path w="289560" h="368807">
                <a:moveTo>
                  <a:pt x="0" y="184403"/>
                </a:moveTo>
                <a:lnTo>
                  <a:pt x="1191" y="208184"/>
                </a:lnTo>
                <a:lnTo>
                  <a:pt x="3334" y="223952"/>
                </a:lnTo>
                <a:lnTo>
                  <a:pt x="6501" y="239231"/>
                </a:lnTo>
                <a:lnTo>
                  <a:pt x="10645" y="253962"/>
                </a:lnTo>
                <a:lnTo>
                  <a:pt x="15719" y="268083"/>
                </a:lnTo>
                <a:lnTo>
                  <a:pt x="21675" y="281536"/>
                </a:lnTo>
                <a:lnTo>
                  <a:pt x="28466" y="294258"/>
                </a:lnTo>
                <a:lnTo>
                  <a:pt x="36045" y="306191"/>
                </a:lnTo>
                <a:lnTo>
                  <a:pt x="44365" y="317274"/>
                </a:lnTo>
                <a:lnTo>
                  <a:pt x="53378" y="327446"/>
                </a:lnTo>
                <a:lnTo>
                  <a:pt x="63037" y="336648"/>
                </a:lnTo>
                <a:lnTo>
                  <a:pt x="73296" y="344818"/>
                </a:lnTo>
                <a:lnTo>
                  <a:pt x="84106" y="351897"/>
                </a:lnTo>
                <a:lnTo>
                  <a:pt x="95421" y="357824"/>
                </a:lnTo>
                <a:lnTo>
                  <a:pt x="107192" y="362539"/>
                </a:lnTo>
                <a:lnTo>
                  <a:pt x="119374" y="365981"/>
                </a:lnTo>
                <a:lnTo>
                  <a:pt x="131919" y="368091"/>
                </a:lnTo>
                <a:lnTo>
                  <a:pt x="144780" y="368807"/>
                </a:lnTo>
                <a:lnTo>
                  <a:pt x="150738" y="368654"/>
                </a:lnTo>
                <a:lnTo>
                  <a:pt x="163459" y="367289"/>
                </a:lnTo>
                <a:lnTo>
                  <a:pt x="175842" y="364558"/>
                </a:lnTo>
                <a:lnTo>
                  <a:pt x="187841" y="360522"/>
                </a:lnTo>
                <a:lnTo>
                  <a:pt x="199409" y="355241"/>
                </a:lnTo>
                <a:lnTo>
                  <a:pt x="210497" y="348776"/>
                </a:lnTo>
                <a:lnTo>
                  <a:pt x="221059" y="341187"/>
                </a:lnTo>
                <a:lnTo>
                  <a:pt x="231047" y="332535"/>
                </a:lnTo>
                <a:lnTo>
                  <a:pt x="240415" y="322879"/>
                </a:lnTo>
                <a:lnTo>
                  <a:pt x="249115" y="312280"/>
                </a:lnTo>
                <a:lnTo>
                  <a:pt x="257099" y="300798"/>
                </a:lnTo>
                <a:lnTo>
                  <a:pt x="264321" y="288494"/>
                </a:lnTo>
                <a:lnTo>
                  <a:pt x="270734" y="275428"/>
                </a:lnTo>
                <a:lnTo>
                  <a:pt x="276289" y="261659"/>
                </a:lnTo>
                <a:lnTo>
                  <a:pt x="280941" y="247250"/>
                </a:lnTo>
                <a:lnTo>
                  <a:pt x="284640" y="232259"/>
                </a:lnTo>
                <a:lnTo>
                  <a:pt x="287342" y="216748"/>
                </a:lnTo>
                <a:lnTo>
                  <a:pt x="288997" y="200776"/>
                </a:lnTo>
                <a:lnTo>
                  <a:pt x="289560" y="184403"/>
                </a:lnTo>
                <a:lnTo>
                  <a:pt x="289439" y="176818"/>
                </a:lnTo>
                <a:lnTo>
                  <a:pt x="288368" y="160623"/>
                </a:lnTo>
                <a:lnTo>
                  <a:pt x="286225" y="144855"/>
                </a:lnTo>
                <a:lnTo>
                  <a:pt x="283058" y="129576"/>
                </a:lnTo>
                <a:lnTo>
                  <a:pt x="278914" y="114845"/>
                </a:lnTo>
                <a:lnTo>
                  <a:pt x="273840" y="100724"/>
                </a:lnTo>
                <a:lnTo>
                  <a:pt x="267884" y="87271"/>
                </a:lnTo>
                <a:lnTo>
                  <a:pt x="261093" y="74549"/>
                </a:lnTo>
                <a:lnTo>
                  <a:pt x="253514" y="62616"/>
                </a:lnTo>
                <a:lnTo>
                  <a:pt x="245194" y="51533"/>
                </a:lnTo>
                <a:lnTo>
                  <a:pt x="236181" y="41361"/>
                </a:lnTo>
                <a:lnTo>
                  <a:pt x="226522" y="32159"/>
                </a:lnTo>
                <a:lnTo>
                  <a:pt x="216263" y="23989"/>
                </a:lnTo>
                <a:lnTo>
                  <a:pt x="205453" y="16910"/>
                </a:lnTo>
                <a:lnTo>
                  <a:pt x="194138" y="10983"/>
                </a:lnTo>
                <a:lnTo>
                  <a:pt x="182367" y="6268"/>
                </a:lnTo>
                <a:lnTo>
                  <a:pt x="170185" y="2826"/>
                </a:lnTo>
                <a:lnTo>
                  <a:pt x="157640" y="716"/>
                </a:lnTo>
                <a:lnTo>
                  <a:pt x="144780" y="0"/>
                </a:lnTo>
                <a:lnTo>
                  <a:pt x="138821" y="153"/>
                </a:lnTo>
                <a:lnTo>
                  <a:pt x="126100" y="1518"/>
                </a:lnTo>
                <a:lnTo>
                  <a:pt x="113717" y="4249"/>
                </a:lnTo>
                <a:lnTo>
                  <a:pt x="101718" y="8285"/>
                </a:lnTo>
                <a:lnTo>
                  <a:pt x="90150" y="13566"/>
                </a:lnTo>
                <a:lnTo>
                  <a:pt x="79062" y="20031"/>
                </a:lnTo>
                <a:lnTo>
                  <a:pt x="68500" y="27620"/>
                </a:lnTo>
                <a:lnTo>
                  <a:pt x="58512" y="36272"/>
                </a:lnTo>
                <a:lnTo>
                  <a:pt x="49144" y="45928"/>
                </a:lnTo>
                <a:lnTo>
                  <a:pt x="40444" y="56527"/>
                </a:lnTo>
                <a:lnTo>
                  <a:pt x="32460" y="68009"/>
                </a:lnTo>
                <a:lnTo>
                  <a:pt x="25238" y="80313"/>
                </a:lnTo>
                <a:lnTo>
                  <a:pt x="18825" y="93379"/>
                </a:lnTo>
                <a:lnTo>
                  <a:pt x="13270" y="107148"/>
                </a:lnTo>
                <a:lnTo>
                  <a:pt x="8618" y="121557"/>
                </a:lnTo>
                <a:lnTo>
                  <a:pt x="4919" y="136548"/>
                </a:lnTo>
                <a:lnTo>
                  <a:pt x="2217" y="152059"/>
                </a:lnTo>
                <a:lnTo>
                  <a:pt x="562" y="168031"/>
                </a:lnTo>
                <a:lnTo>
                  <a:pt x="0" y="18440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20533" y="3568446"/>
            <a:ext cx="289560" cy="368807"/>
          </a:xfrm>
          <a:custGeom>
            <a:avLst/>
            <a:gdLst/>
            <a:ahLst/>
            <a:cxnLst/>
            <a:rect l="l" t="t" r="r" b="b"/>
            <a:pathLst>
              <a:path w="289560" h="368807">
                <a:moveTo>
                  <a:pt x="0" y="184403"/>
                </a:moveTo>
                <a:lnTo>
                  <a:pt x="562" y="168031"/>
                </a:lnTo>
                <a:lnTo>
                  <a:pt x="2217" y="152059"/>
                </a:lnTo>
                <a:lnTo>
                  <a:pt x="4919" y="136548"/>
                </a:lnTo>
                <a:lnTo>
                  <a:pt x="8618" y="121557"/>
                </a:lnTo>
                <a:lnTo>
                  <a:pt x="13270" y="107148"/>
                </a:lnTo>
                <a:lnTo>
                  <a:pt x="18825" y="93379"/>
                </a:lnTo>
                <a:lnTo>
                  <a:pt x="25238" y="80313"/>
                </a:lnTo>
                <a:lnTo>
                  <a:pt x="32460" y="68009"/>
                </a:lnTo>
                <a:lnTo>
                  <a:pt x="40444" y="56527"/>
                </a:lnTo>
                <a:lnTo>
                  <a:pt x="49144" y="45928"/>
                </a:lnTo>
                <a:lnTo>
                  <a:pt x="58512" y="36272"/>
                </a:lnTo>
                <a:lnTo>
                  <a:pt x="68500" y="27620"/>
                </a:lnTo>
                <a:lnTo>
                  <a:pt x="79062" y="20031"/>
                </a:lnTo>
                <a:lnTo>
                  <a:pt x="90150" y="13566"/>
                </a:lnTo>
                <a:lnTo>
                  <a:pt x="101718" y="8285"/>
                </a:lnTo>
                <a:lnTo>
                  <a:pt x="113717" y="4249"/>
                </a:lnTo>
                <a:lnTo>
                  <a:pt x="126100" y="1518"/>
                </a:lnTo>
                <a:lnTo>
                  <a:pt x="138821" y="153"/>
                </a:lnTo>
                <a:lnTo>
                  <a:pt x="144780" y="0"/>
                </a:lnTo>
                <a:lnTo>
                  <a:pt x="157640" y="716"/>
                </a:lnTo>
                <a:lnTo>
                  <a:pt x="170185" y="2826"/>
                </a:lnTo>
                <a:lnTo>
                  <a:pt x="182367" y="6268"/>
                </a:lnTo>
                <a:lnTo>
                  <a:pt x="194138" y="10983"/>
                </a:lnTo>
                <a:lnTo>
                  <a:pt x="205453" y="16910"/>
                </a:lnTo>
                <a:lnTo>
                  <a:pt x="216263" y="23989"/>
                </a:lnTo>
                <a:lnTo>
                  <a:pt x="226522" y="32159"/>
                </a:lnTo>
                <a:lnTo>
                  <a:pt x="236181" y="41361"/>
                </a:lnTo>
                <a:lnTo>
                  <a:pt x="245194" y="51533"/>
                </a:lnTo>
                <a:lnTo>
                  <a:pt x="253514" y="62616"/>
                </a:lnTo>
                <a:lnTo>
                  <a:pt x="261093" y="74549"/>
                </a:lnTo>
                <a:lnTo>
                  <a:pt x="267884" y="87271"/>
                </a:lnTo>
                <a:lnTo>
                  <a:pt x="273840" y="100724"/>
                </a:lnTo>
                <a:lnTo>
                  <a:pt x="278914" y="114845"/>
                </a:lnTo>
                <a:lnTo>
                  <a:pt x="283058" y="129576"/>
                </a:lnTo>
                <a:lnTo>
                  <a:pt x="286225" y="144855"/>
                </a:lnTo>
                <a:lnTo>
                  <a:pt x="288368" y="160623"/>
                </a:lnTo>
                <a:lnTo>
                  <a:pt x="289439" y="176818"/>
                </a:lnTo>
                <a:lnTo>
                  <a:pt x="289560" y="184403"/>
                </a:lnTo>
                <a:lnTo>
                  <a:pt x="288997" y="200776"/>
                </a:lnTo>
                <a:lnTo>
                  <a:pt x="287342" y="216748"/>
                </a:lnTo>
                <a:lnTo>
                  <a:pt x="284640" y="232259"/>
                </a:lnTo>
                <a:lnTo>
                  <a:pt x="280941" y="247250"/>
                </a:lnTo>
                <a:lnTo>
                  <a:pt x="276289" y="261659"/>
                </a:lnTo>
                <a:lnTo>
                  <a:pt x="270734" y="275428"/>
                </a:lnTo>
                <a:lnTo>
                  <a:pt x="264321" y="288494"/>
                </a:lnTo>
                <a:lnTo>
                  <a:pt x="257099" y="300798"/>
                </a:lnTo>
                <a:lnTo>
                  <a:pt x="249115" y="312280"/>
                </a:lnTo>
                <a:lnTo>
                  <a:pt x="240415" y="322879"/>
                </a:lnTo>
                <a:lnTo>
                  <a:pt x="231047" y="332535"/>
                </a:lnTo>
                <a:lnTo>
                  <a:pt x="221059" y="341187"/>
                </a:lnTo>
                <a:lnTo>
                  <a:pt x="210497" y="348776"/>
                </a:lnTo>
                <a:lnTo>
                  <a:pt x="199409" y="355241"/>
                </a:lnTo>
                <a:lnTo>
                  <a:pt x="187841" y="360522"/>
                </a:lnTo>
                <a:lnTo>
                  <a:pt x="175842" y="364558"/>
                </a:lnTo>
                <a:lnTo>
                  <a:pt x="163459" y="367289"/>
                </a:lnTo>
                <a:lnTo>
                  <a:pt x="150738" y="368654"/>
                </a:lnTo>
                <a:lnTo>
                  <a:pt x="144780" y="368807"/>
                </a:lnTo>
                <a:lnTo>
                  <a:pt x="131919" y="368091"/>
                </a:lnTo>
                <a:lnTo>
                  <a:pt x="119374" y="365981"/>
                </a:lnTo>
                <a:lnTo>
                  <a:pt x="107192" y="362539"/>
                </a:lnTo>
                <a:lnTo>
                  <a:pt x="95421" y="357824"/>
                </a:lnTo>
                <a:lnTo>
                  <a:pt x="84106" y="351897"/>
                </a:lnTo>
                <a:lnTo>
                  <a:pt x="73296" y="344818"/>
                </a:lnTo>
                <a:lnTo>
                  <a:pt x="63037" y="336648"/>
                </a:lnTo>
                <a:lnTo>
                  <a:pt x="53378" y="327446"/>
                </a:lnTo>
                <a:lnTo>
                  <a:pt x="44365" y="317274"/>
                </a:lnTo>
                <a:lnTo>
                  <a:pt x="36045" y="306191"/>
                </a:lnTo>
                <a:lnTo>
                  <a:pt x="28466" y="294258"/>
                </a:lnTo>
                <a:lnTo>
                  <a:pt x="21675" y="281536"/>
                </a:lnTo>
                <a:lnTo>
                  <a:pt x="15719" y="268083"/>
                </a:lnTo>
                <a:lnTo>
                  <a:pt x="10645" y="253962"/>
                </a:lnTo>
                <a:lnTo>
                  <a:pt x="6501" y="239231"/>
                </a:lnTo>
                <a:lnTo>
                  <a:pt x="3334" y="223952"/>
                </a:lnTo>
                <a:lnTo>
                  <a:pt x="1191" y="208184"/>
                </a:lnTo>
                <a:lnTo>
                  <a:pt x="120" y="191989"/>
                </a:lnTo>
                <a:lnTo>
                  <a:pt x="0" y="184403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60870" y="3937254"/>
            <a:ext cx="288035" cy="368807"/>
          </a:xfrm>
          <a:custGeom>
            <a:avLst/>
            <a:gdLst/>
            <a:ahLst/>
            <a:cxnLst/>
            <a:rect l="l" t="t" r="r" b="b"/>
            <a:pathLst>
              <a:path w="288035" h="368807">
                <a:moveTo>
                  <a:pt x="0" y="184404"/>
                </a:moveTo>
                <a:lnTo>
                  <a:pt x="1132" y="207638"/>
                </a:lnTo>
                <a:lnTo>
                  <a:pt x="3236" y="223453"/>
                </a:lnTo>
                <a:lnTo>
                  <a:pt x="6365" y="238778"/>
                </a:lnTo>
                <a:lnTo>
                  <a:pt x="10472" y="253555"/>
                </a:lnTo>
                <a:lnTo>
                  <a:pt x="15509" y="267723"/>
                </a:lnTo>
                <a:lnTo>
                  <a:pt x="21428" y="281220"/>
                </a:lnTo>
                <a:lnTo>
                  <a:pt x="28183" y="293986"/>
                </a:lnTo>
                <a:lnTo>
                  <a:pt x="35726" y="305960"/>
                </a:lnTo>
                <a:lnTo>
                  <a:pt x="44009" y="317082"/>
                </a:lnTo>
                <a:lnTo>
                  <a:pt x="52984" y="327290"/>
                </a:lnTo>
                <a:lnTo>
                  <a:pt x="62604" y="336525"/>
                </a:lnTo>
                <a:lnTo>
                  <a:pt x="72822" y="344726"/>
                </a:lnTo>
                <a:lnTo>
                  <a:pt x="83590" y="351831"/>
                </a:lnTo>
                <a:lnTo>
                  <a:pt x="94861" y="357781"/>
                </a:lnTo>
                <a:lnTo>
                  <a:pt x="106586" y="362514"/>
                </a:lnTo>
                <a:lnTo>
                  <a:pt x="118719" y="365970"/>
                </a:lnTo>
                <a:lnTo>
                  <a:pt x="131212" y="368088"/>
                </a:lnTo>
                <a:lnTo>
                  <a:pt x="144018" y="368808"/>
                </a:lnTo>
                <a:lnTo>
                  <a:pt x="149476" y="368677"/>
                </a:lnTo>
                <a:lnTo>
                  <a:pt x="162155" y="367358"/>
                </a:lnTo>
                <a:lnTo>
                  <a:pt x="174501" y="364666"/>
                </a:lnTo>
                <a:lnTo>
                  <a:pt x="186467" y="360662"/>
                </a:lnTo>
                <a:lnTo>
                  <a:pt x="198006" y="355406"/>
                </a:lnTo>
                <a:lnTo>
                  <a:pt x="209069" y="348960"/>
                </a:lnTo>
                <a:lnTo>
                  <a:pt x="219610" y="341383"/>
                </a:lnTo>
                <a:lnTo>
                  <a:pt x="229581" y="332737"/>
                </a:lnTo>
                <a:lnTo>
                  <a:pt x="238934" y="323082"/>
                </a:lnTo>
                <a:lnTo>
                  <a:pt x="247622" y="312479"/>
                </a:lnTo>
                <a:lnTo>
                  <a:pt x="255597" y="300989"/>
                </a:lnTo>
                <a:lnTo>
                  <a:pt x="262811" y="288672"/>
                </a:lnTo>
                <a:lnTo>
                  <a:pt x="269218" y="275589"/>
                </a:lnTo>
                <a:lnTo>
                  <a:pt x="274770" y="261801"/>
                </a:lnTo>
                <a:lnTo>
                  <a:pt x="279419" y="247368"/>
                </a:lnTo>
                <a:lnTo>
                  <a:pt x="283117" y="232351"/>
                </a:lnTo>
                <a:lnTo>
                  <a:pt x="285818" y="216811"/>
                </a:lnTo>
                <a:lnTo>
                  <a:pt x="287473" y="200808"/>
                </a:lnTo>
                <a:lnTo>
                  <a:pt x="288035" y="184404"/>
                </a:lnTo>
                <a:lnTo>
                  <a:pt x="287934" y="177411"/>
                </a:lnTo>
                <a:lnTo>
                  <a:pt x="286903" y="161169"/>
                </a:lnTo>
                <a:lnTo>
                  <a:pt x="284799" y="145354"/>
                </a:lnTo>
                <a:lnTo>
                  <a:pt x="281670" y="130029"/>
                </a:lnTo>
                <a:lnTo>
                  <a:pt x="277563" y="115252"/>
                </a:lnTo>
                <a:lnTo>
                  <a:pt x="272526" y="101084"/>
                </a:lnTo>
                <a:lnTo>
                  <a:pt x="266607" y="87587"/>
                </a:lnTo>
                <a:lnTo>
                  <a:pt x="259852" y="74821"/>
                </a:lnTo>
                <a:lnTo>
                  <a:pt x="252309" y="62847"/>
                </a:lnTo>
                <a:lnTo>
                  <a:pt x="244026" y="51725"/>
                </a:lnTo>
                <a:lnTo>
                  <a:pt x="235051" y="41517"/>
                </a:lnTo>
                <a:lnTo>
                  <a:pt x="225431" y="32282"/>
                </a:lnTo>
                <a:lnTo>
                  <a:pt x="215213" y="24081"/>
                </a:lnTo>
                <a:lnTo>
                  <a:pt x="204445" y="16976"/>
                </a:lnTo>
                <a:lnTo>
                  <a:pt x="193174" y="11026"/>
                </a:lnTo>
                <a:lnTo>
                  <a:pt x="181449" y="6293"/>
                </a:lnTo>
                <a:lnTo>
                  <a:pt x="169316" y="2837"/>
                </a:lnTo>
                <a:lnTo>
                  <a:pt x="156823" y="719"/>
                </a:lnTo>
                <a:lnTo>
                  <a:pt x="144018" y="0"/>
                </a:lnTo>
                <a:lnTo>
                  <a:pt x="138559" y="130"/>
                </a:lnTo>
                <a:lnTo>
                  <a:pt x="125880" y="1449"/>
                </a:lnTo>
                <a:lnTo>
                  <a:pt x="113534" y="4141"/>
                </a:lnTo>
                <a:lnTo>
                  <a:pt x="101568" y="8145"/>
                </a:lnTo>
                <a:lnTo>
                  <a:pt x="90029" y="13401"/>
                </a:lnTo>
                <a:lnTo>
                  <a:pt x="78966" y="19847"/>
                </a:lnTo>
                <a:lnTo>
                  <a:pt x="68425" y="27424"/>
                </a:lnTo>
                <a:lnTo>
                  <a:pt x="58454" y="36070"/>
                </a:lnTo>
                <a:lnTo>
                  <a:pt x="49101" y="45725"/>
                </a:lnTo>
                <a:lnTo>
                  <a:pt x="40413" y="56328"/>
                </a:lnTo>
                <a:lnTo>
                  <a:pt x="32438" y="67818"/>
                </a:lnTo>
                <a:lnTo>
                  <a:pt x="25224" y="80135"/>
                </a:lnTo>
                <a:lnTo>
                  <a:pt x="18817" y="93218"/>
                </a:lnTo>
                <a:lnTo>
                  <a:pt x="13265" y="107006"/>
                </a:lnTo>
                <a:lnTo>
                  <a:pt x="8616" y="121439"/>
                </a:lnTo>
                <a:lnTo>
                  <a:pt x="4918" y="136456"/>
                </a:lnTo>
                <a:lnTo>
                  <a:pt x="2217" y="151996"/>
                </a:lnTo>
                <a:lnTo>
                  <a:pt x="562" y="167999"/>
                </a:lnTo>
                <a:lnTo>
                  <a:pt x="0" y="18440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60870" y="3937254"/>
            <a:ext cx="288035" cy="368807"/>
          </a:xfrm>
          <a:custGeom>
            <a:avLst/>
            <a:gdLst/>
            <a:ahLst/>
            <a:cxnLst/>
            <a:rect l="l" t="t" r="r" b="b"/>
            <a:pathLst>
              <a:path w="288035" h="368807">
                <a:moveTo>
                  <a:pt x="0" y="184404"/>
                </a:moveTo>
                <a:lnTo>
                  <a:pt x="562" y="167999"/>
                </a:lnTo>
                <a:lnTo>
                  <a:pt x="2217" y="151996"/>
                </a:lnTo>
                <a:lnTo>
                  <a:pt x="4918" y="136456"/>
                </a:lnTo>
                <a:lnTo>
                  <a:pt x="8616" y="121439"/>
                </a:lnTo>
                <a:lnTo>
                  <a:pt x="13265" y="107006"/>
                </a:lnTo>
                <a:lnTo>
                  <a:pt x="18817" y="93218"/>
                </a:lnTo>
                <a:lnTo>
                  <a:pt x="25224" y="80135"/>
                </a:lnTo>
                <a:lnTo>
                  <a:pt x="32438" y="67818"/>
                </a:lnTo>
                <a:lnTo>
                  <a:pt x="40413" y="56328"/>
                </a:lnTo>
                <a:lnTo>
                  <a:pt x="49101" y="45725"/>
                </a:lnTo>
                <a:lnTo>
                  <a:pt x="58454" y="36070"/>
                </a:lnTo>
                <a:lnTo>
                  <a:pt x="68425" y="27424"/>
                </a:lnTo>
                <a:lnTo>
                  <a:pt x="78966" y="19847"/>
                </a:lnTo>
                <a:lnTo>
                  <a:pt x="90029" y="13401"/>
                </a:lnTo>
                <a:lnTo>
                  <a:pt x="101568" y="8145"/>
                </a:lnTo>
                <a:lnTo>
                  <a:pt x="113534" y="4141"/>
                </a:lnTo>
                <a:lnTo>
                  <a:pt x="125880" y="1449"/>
                </a:lnTo>
                <a:lnTo>
                  <a:pt x="138559" y="130"/>
                </a:lnTo>
                <a:lnTo>
                  <a:pt x="144018" y="0"/>
                </a:lnTo>
                <a:lnTo>
                  <a:pt x="156823" y="719"/>
                </a:lnTo>
                <a:lnTo>
                  <a:pt x="169316" y="2837"/>
                </a:lnTo>
                <a:lnTo>
                  <a:pt x="181449" y="6293"/>
                </a:lnTo>
                <a:lnTo>
                  <a:pt x="193174" y="11026"/>
                </a:lnTo>
                <a:lnTo>
                  <a:pt x="204445" y="16976"/>
                </a:lnTo>
                <a:lnTo>
                  <a:pt x="215213" y="24081"/>
                </a:lnTo>
                <a:lnTo>
                  <a:pt x="225431" y="32282"/>
                </a:lnTo>
                <a:lnTo>
                  <a:pt x="235051" y="41517"/>
                </a:lnTo>
                <a:lnTo>
                  <a:pt x="244026" y="51725"/>
                </a:lnTo>
                <a:lnTo>
                  <a:pt x="252309" y="62847"/>
                </a:lnTo>
                <a:lnTo>
                  <a:pt x="259852" y="74821"/>
                </a:lnTo>
                <a:lnTo>
                  <a:pt x="266607" y="87587"/>
                </a:lnTo>
                <a:lnTo>
                  <a:pt x="272526" y="101084"/>
                </a:lnTo>
                <a:lnTo>
                  <a:pt x="277563" y="115252"/>
                </a:lnTo>
                <a:lnTo>
                  <a:pt x="281670" y="130029"/>
                </a:lnTo>
                <a:lnTo>
                  <a:pt x="284799" y="145354"/>
                </a:lnTo>
                <a:lnTo>
                  <a:pt x="286903" y="161169"/>
                </a:lnTo>
                <a:lnTo>
                  <a:pt x="287934" y="177411"/>
                </a:lnTo>
                <a:lnTo>
                  <a:pt x="288035" y="184404"/>
                </a:lnTo>
                <a:lnTo>
                  <a:pt x="287473" y="200808"/>
                </a:lnTo>
                <a:lnTo>
                  <a:pt x="285818" y="216811"/>
                </a:lnTo>
                <a:lnTo>
                  <a:pt x="283117" y="232351"/>
                </a:lnTo>
                <a:lnTo>
                  <a:pt x="279419" y="247368"/>
                </a:lnTo>
                <a:lnTo>
                  <a:pt x="274770" y="261801"/>
                </a:lnTo>
                <a:lnTo>
                  <a:pt x="269218" y="275589"/>
                </a:lnTo>
                <a:lnTo>
                  <a:pt x="262811" y="288672"/>
                </a:lnTo>
                <a:lnTo>
                  <a:pt x="255597" y="300989"/>
                </a:lnTo>
                <a:lnTo>
                  <a:pt x="247622" y="312479"/>
                </a:lnTo>
                <a:lnTo>
                  <a:pt x="238934" y="323082"/>
                </a:lnTo>
                <a:lnTo>
                  <a:pt x="229581" y="332737"/>
                </a:lnTo>
                <a:lnTo>
                  <a:pt x="219610" y="341383"/>
                </a:lnTo>
                <a:lnTo>
                  <a:pt x="209069" y="348960"/>
                </a:lnTo>
                <a:lnTo>
                  <a:pt x="198006" y="355406"/>
                </a:lnTo>
                <a:lnTo>
                  <a:pt x="186467" y="360662"/>
                </a:lnTo>
                <a:lnTo>
                  <a:pt x="174501" y="364666"/>
                </a:lnTo>
                <a:lnTo>
                  <a:pt x="162155" y="367358"/>
                </a:lnTo>
                <a:lnTo>
                  <a:pt x="149476" y="368677"/>
                </a:lnTo>
                <a:lnTo>
                  <a:pt x="144018" y="368808"/>
                </a:lnTo>
                <a:lnTo>
                  <a:pt x="131212" y="368088"/>
                </a:lnTo>
                <a:lnTo>
                  <a:pt x="118719" y="365970"/>
                </a:lnTo>
                <a:lnTo>
                  <a:pt x="106586" y="362514"/>
                </a:lnTo>
                <a:lnTo>
                  <a:pt x="94861" y="357781"/>
                </a:lnTo>
                <a:lnTo>
                  <a:pt x="83590" y="351831"/>
                </a:lnTo>
                <a:lnTo>
                  <a:pt x="72822" y="344726"/>
                </a:lnTo>
                <a:lnTo>
                  <a:pt x="62604" y="336525"/>
                </a:lnTo>
                <a:lnTo>
                  <a:pt x="52984" y="327290"/>
                </a:lnTo>
                <a:lnTo>
                  <a:pt x="44009" y="317082"/>
                </a:lnTo>
                <a:lnTo>
                  <a:pt x="35726" y="305960"/>
                </a:lnTo>
                <a:lnTo>
                  <a:pt x="28183" y="293986"/>
                </a:lnTo>
                <a:lnTo>
                  <a:pt x="21428" y="281220"/>
                </a:lnTo>
                <a:lnTo>
                  <a:pt x="15509" y="267723"/>
                </a:lnTo>
                <a:lnTo>
                  <a:pt x="10472" y="253555"/>
                </a:lnTo>
                <a:lnTo>
                  <a:pt x="6365" y="238778"/>
                </a:lnTo>
                <a:lnTo>
                  <a:pt x="3236" y="223453"/>
                </a:lnTo>
                <a:lnTo>
                  <a:pt x="1132" y="207638"/>
                </a:lnTo>
                <a:lnTo>
                  <a:pt x="101" y="191396"/>
                </a:lnTo>
                <a:lnTo>
                  <a:pt x="0" y="184404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82611" y="3627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39761" y="381762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58811" y="3627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15961" y="381762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35011" y="5151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92161" y="534162"/>
            <a:ext cx="1" cy="914400"/>
          </a:xfrm>
          <a:custGeom>
            <a:avLst/>
            <a:gdLst/>
            <a:ahLst/>
            <a:cxnLst/>
            <a:rect l="l" t="t" r="r" b="b"/>
            <a:pathLst>
              <a:path w="1" h="914400">
                <a:moveTo>
                  <a:pt x="1" y="914400"/>
                </a:moveTo>
                <a:lnTo>
                  <a:pt x="0" y="914400"/>
                </a:ln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11211" y="3627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68361" y="381762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58212" y="8961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15362" y="915162"/>
            <a:ext cx="1" cy="914400"/>
          </a:xfrm>
          <a:custGeom>
            <a:avLst/>
            <a:gdLst/>
            <a:ahLst/>
            <a:cxnLst/>
            <a:rect l="l" t="t" r="r" b="b"/>
            <a:pathLst>
              <a:path w="1" h="914400">
                <a:moveTo>
                  <a:pt x="1" y="914400"/>
                </a:moveTo>
                <a:lnTo>
                  <a:pt x="0" y="914400"/>
                </a:ln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34412" y="9723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91562" y="991362"/>
            <a:ext cx="1" cy="914400"/>
          </a:xfrm>
          <a:custGeom>
            <a:avLst/>
            <a:gdLst/>
            <a:ahLst/>
            <a:cxnLst/>
            <a:rect l="l" t="t" r="r" b="b"/>
            <a:pathLst>
              <a:path w="1" h="914400">
                <a:moveTo>
                  <a:pt x="1" y="914400"/>
                </a:moveTo>
                <a:lnTo>
                  <a:pt x="0" y="914400"/>
                </a:ln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30211" y="5913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7361" y="610362"/>
            <a:ext cx="1" cy="914400"/>
          </a:xfrm>
          <a:custGeom>
            <a:avLst/>
            <a:gdLst/>
            <a:ahLst/>
            <a:cxnLst/>
            <a:rect l="l" t="t" r="r" b="b"/>
            <a:pathLst>
              <a:path w="1" h="914400">
                <a:moveTo>
                  <a:pt x="1" y="914400"/>
                </a:moveTo>
                <a:lnTo>
                  <a:pt x="0" y="914400"/>
                </a:ln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82012" y="10485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39162" y="1067562"/>
            <a:ext cx="1" cy="914400"/>
          </a:xfrm>
          <a:custGeom>
            <a:avLst/>
            <a:gdLst/>
            <a:ahLst/>
            <a:cxnLst/>
            <a:rect l="l" t="t" r="r" b="b"/>
            <a:pathLst>
              <a:path w="1" h="914400">
                <a:moveTo>
                  <a:pt x="1" y="914400"/>
                </a:moveTo>
                <a:lnTo>
                  <a:pt x="0" y="914400"/>
                </a:ln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06411" y="3627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63561" y="381762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87411" y="515112"/>
            <a:ext cx="114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44561" y="534162"/>
            <a:ext cx="1" cy="914400"/>
          </a:xfrm>
          <a:custGeom>
            <a:avLst/>
            <a:gdLst/>
            <a:ahLst/>
            <a:cxnLst/>
            <a:rect l="l" t="t" r="r" b="b"/>
            <a:pathLst>
              <a:path w="1" h="914400">
                <a:moveTo>
                  <a:pt x="1" y="914400"/>
                </a:moveTo>
                <a:lnTo>
                  <a:pt x="0" y="914400"/>
                </a:lnTo>
                <a:lnTo>
                  <a:pt x="0" y="0"/>
                </a:lnTo>
              </a:path>
            </a:pathLst>
          </a:custGeom>
          <a:ln w="35052">
            <a:solidFill>
              <a:srgbClr val="808D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06040" y="5132830"/>
            <a:ext cx="1874519" cy="1776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87752" y="5775960"/>
            <a:ext cx="1964436" cy="8610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67000" y="5181600"/>
            <a:ext cx="1752600" cy="16763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67000" y="5461000"/>
            <a:ext cx="1752600" cy="279400"/>
          </a:xfrm>
          <a:custGeom>
            <a:avLst/>
            <a:gdLst/>
            <a:ahLst/>
            <a:cxnLst/>
            <a:rect l="l" t="t" r="r" b="b"/>
            <a:pathLst>
              <a:path w="1752600" h="279400">
                <a:moveTo>
                  <a:pt x="1752600" y="0"/>
                </a:moveTo>
                <a:lnTo>
                  <a:pt x="1741131" y="45319"/>
                </a:lnTo>
                <a:lnTo>
                  <a:pt x="1707928" y="88310"/>
                </a:lnTo>
                <a:lnTo>
                  <a:pt x="1654794" y="128398"/>
                </a:lnTo>
                <a:lnTo>
                  <a:pt x="1621317" y="147174"/>
                </a:lnTo>
                <a:lnTo>
                  <a:pt x="1583533" y="165008"/>
                </a:lnTo>
                <a:lnTo>
                  <a:pt x="1541668" y="181829"/>
                </a:lnTo>
                <a:lnTo>
                  <a:pt x="1495948" y="197564"/>
                </a:lnTo>
                <a:lnTo>
                  <a:pt x="1446598" y="212142"/>
                </a:lnTo>
                <a:lnTo>
                  <a:pt x="1393844" y="225491"/>
                </a:lnTo>
                <a:lnTo>
                  <a:pt x="1337910" y="237538"/>
                </a:lnTo>
                <a:lnTo>
                  <a:pt x="1279023" y="248213"/>
                </a:lnTo>
                <a:lnTo>
                  <a:pt x="1217408" y="257442"/>
                </a:lnTo>
                <a:lnTo>
                  <a:pt x="1153290" y="265155"/>
                </a:lnTo>
                <a:lnTo>
                  <a:pt x="1086894" y="271279"/>
                </a:lnTo>
                <a:lnTo>
                  <a:pt x="1018447" y="275743"/>
                </a:lnTo>
                <a:lnTo>
                  <a:pt x="948174" y="278473"/>
                </a:lnTo>
                <a:lnTo>
                  <a:pt x="876300" y="279400"/>
                </a:lnTo>
                <a:lnTo>
                  <a:pt x="804425" y="278473"/>
                </a:lnTo>
                <a:lnTo>
                  <a:pt x="734152" y="275743"/>
                </a:lnTo>
                <a:lnTo>
                  <a:pt x="665705" y="271279"/>
                </a:lnTo>
                <a:lnTo>
                  <a:pt x="599309" y="265155"/>
                </a:lnTo>
                <a:lnTo>
                  <a:pt x="535191" y="257442"/>
                </a:lnTo>
                <a:lnTo>
                  <a:pt x="473576" y="248213"/>
                </a:lnTo>
                <a:lnTo>
                  <a:pt x="414689" y="237538"/>
                </a:lnTo>
                <a:lnTo>
                  <a:pt x="358755" y="225491"/>
                </a:lnTo>
                <a:lnTo>
                  <a:pt x="306001" y="212142"/>
                </a:lnTo>
                <a:lnTo>
                  <a:pt x="256651" y="197564"/>
                </a:lnTo>
                <a:lnTo>
                  <a:pt x="210931" y="181829"/>
                </a:lnTo>
                <a:lnTo>
                  <a:pt x="169066" y="165008"/>
                </a:lnTo>
                <a:lnTo>
                  <a:pt x="131282" y="147174"/>
                </a:lnTo>
                <a:lnTo>
                  <a:pt x="97805" y="128398"/>
                </a:lnTo>
                <a:lnTo>
                  <a:pt x="44671" y="88310"/>
                </a:lnTo>
                <a:lnTo>
                  <a:pt x="11468" y="45319"/>
                </a:lnTo>
                <a:lnTo>
                  <a:pt x="2904" y="22914"/>
                </a:lnTo>
                <a:lnTo>
                  <a:pt x="0" y="0"/>
                </a:lnTo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67000" y="5181600"/>
            <a:ext cx="1752600" cy="1676398"/>
          </a:xfrm>
          <a:custGeom>
            <a:avLst/>
            <a:gdLst/>
            <a:ahLst/>
            <a:cxnLst/>
            <a:rect l="l" t="t" r="r" b="b"/>
            <a:pathLst>
              <a:path w="1752600" h="1676398">
                <a:moveTo>
                  <a:pt x="948174" y="926"/>
                </a:moveTo>
                <a:lnTo>
                  <a:pt x="1018447" y="3656"/>
                </a:lnTo>
                <a:lnTo>
                  <a:pt x="1086894" y="8120"/>
                </a:lnTo>
                <a:lnTo>
                  <a:pt x="1153290" y="14244"/>
                </a:lnTo>
                <a:lnTo>
                  <a:pt x="1217408" y="21957"/>
                </a:lnTo>
                <a:lnTo>
                  <a:pt x="1279023" y="31186"/>
                </a:lnTo>
                <a:lnTo>
                  <a:pt x="1337910" y="41861"/>
                </a:lnTo>
                <a:lnTo>
                  <a:pt x="1393844" y="53908"/>
                </a:lnTo>
                <a:lnTo>
                  <a:pt x="1446598" y="67257"/>
                </a:lnTo>
                <a:lnTo>
                  <a:pt x="1495948" y="81835"/>
                </a:lnTo>
                <a:lnTo>
                  <a:pt x="1541668" y="97570"/>
                </a:lnTo>
                <a:lnTo>
                  <a:pt x="1583533" y="114391"/>
                </a:lnTo>
                <a:lnTo>
                  <a:pt x="1621317" y="132225"/>
                </a:lnTo>
                <a:lnTo>
                  <a:pt x="1654794" y="151001"/>
                </a:lnTo>
                <a:lnTo>
                  <a:pt x="1707928" y="191089"/>
                </a:lnTo>
                <a:lnTo>
                  <a:pt x="1741131" y="234080"/>
                </a:lnTo>
                <a:lnTo>
                  <a:pt x="1752600" y="279400"/>
                </a:lnTo>
                <a:lnTo>
                  <a:pt x="1752600" y="1397000"/>
                </a:lnTo>
                <a:lnTo>
                  <a:pt x="1741131" y="1442319"/>
                </a:lnTo>
                <a:lnTo>
                  <a:pt x="1707928" y="1485311"/>
                </a:lnTo>
                <a:lnTo>
                  <a:pt x="1654794" y="1525399"/>
                </a:lnTo>
                <a:lnTo>
                  <a:pt x="1621317" y="1544175"/>
                </a:lnTo>
                <a:lnTo>
                  <a:pt x="1583533" y="1562009"/>
                </a:lnTo>
                <a:lnTo>
                  <a:pt x="1541668" y="1578829"/>
                </a:lnTo>
                <a:lnTo>
                  <a:pt x="1495948" y="1594564"/>
                </a:lnTo>
                <a:lnTo>
                  <a:pt x="1446598" y="1609142"/>
                </a:lnTo>
                <a:lnTo>
                  <a:pt x="1393844" y="1622491"/>
                </a:lnTo>
                <a:lnTo>
                  <a:pt x="1337910" y="1634538"/>
                </a:lnTo>
                <a:lnTo>
                  <a:pt x="1279023" y="1645213"/>
                </a:lnTo>
                <a:lnTo>
                  <a:pt x="1217408" y="1654442"/>
                </a:lnTo>
                <a:lnTo>
                  <a:pt x="1153290" y="1662155"/>
                </a:lnTo>
                <a:lnTo>
                  <a:pt x="1086894" y="1668279"/>
                </a:lnTo>
                <a:lnTo>
                  <a:pt x="1018447" y="1672742"/>
                </a:lnTo>
                <a:lnTo>
                  <a:pt x="948174" y="1675473"/>
                </a:lnTo>
                <a:lnTo>
                  <a:pt x="876360" y="1676398"/>
                </a:lnTo>
                <a:lnTo>
                  <a:pt x="804425" y="1675473"/>
                </a:lnTo>
                <a:lnTo>
                  <a:pt x="734152" y="1672742"/>
                </a:lnTo>
                <a:lnTo>
                  <a:pt x="665705" y="1668279"/>
                </a:lnTo>
                <a:lnTo>
                  <a:pt x="599309" y="1662155"/>
                </a:lnTo>
                <a:lnTo>
                  <a:pt x="535191" y="1654442"/>
                </a:lnTo>
                <a:lnTo>
                  <a:pt x="473576" y="1645213"/>
                </a:lnTo>
                <a:lnTo>
                  <a:pt x="414689" y="1634538"/>
                </a:lnTo>
                <a:lnTo>
                  <a:pt x="358755" y="1622491"/>
                </a:lnTo>
                <a:lnTo>
                  <a:pt x="306001" y="1609142"/>
                </a:lnTo>
                <a:lnTo>
                  <a:pt x="256651" y="1594564"/>
                </a:lnTo>
                <a:lnTo>
                  <a:pt x="210931" y="1578829"/>
                </a:lnTo>
                <a:lnTo>
                  <a:pt x="169066" y="1562009"/>
                </a:lnTo>
                <a:lnTo>
                  <a:pt x="131282" y="1544175"/>
                </a:lnTo>
                <a:lnTo>
                  <a:pt x="97805" y="1525399"/>
                </a:lnTo>
                <a:lnTo>
                  <a:pt x="44671" y="1485311"/>
                </a:lnTo>
                <a:lnTo>
                  <a:pt x="11468" y="1442319"/>
                </a:lnTo>
                <a:lnTo>
                  <a:pt x="0" y="1397000"/>
                </a:lnTo>
                <a:lnTo>
                  <a:pt x="0" y="279400"/>
                </a:lnTo>
                <a:lnTo>
                  <a:pt x="11468" y="234080"/>
                </a:lnTo>
                <a:lnTo>
                  <a:pt x="44671" y="191089"/>
                </a:lnTo>
                <a:lnTo>
                  <a:pt x="97805" y="151001"/>
                </a:lnTo>
                <a:lnTo>
                  <a:pt x="131282" y="132225"/>
                </a:lnTo>
                <a:lnTo>
                  <a:pt x="169066" y="114391"/>
                </a:lnTo>
                <a:lnTo>
                  <a:pt x="210931" y="97570"/>
                </a:lnTo>
                <a:lnTo>
                  <a:pt x="256651" y="81835"/>
                </a:lnTo>
                <a:lnTo>
                  <a:pt x="306001" y="67257"/>
                </a:lnTo>
                <a:lnTo>
                  <a:pt x="358755" y="53908"/>
                </a:lnTo>
                <a:lnTo>
                  <a:pt x="414689" y="41861"/>
                </a:lnTo>
                <a:lnTo>
                  <a:pt x="473576" y="31186"/>
                </a:lnTo>
                <a:lnTo>
                  <a:pt x="535191" y="21957"/>
                </a:lnTo>
                <a:lnTo>
                  <a:pt x="599309" y="14244"/>
                </a:lnTo>
                <a:lnTo>
                  <a:pt x="665705" y="8120"/>
                </a:lnTo>
                <a:lnTo>
                  <a:pt x="734152" y="3656"/>
                </a:lnTo>
                <a:lnTo>
                  <a:pt x="804425" y="926"/>
                </a:lnTo>
                <a:lnTo>
                  <a:pt x="876300" y="0"/>
                </a:lnTo>
                <a:lnTo>
                  <a:pt x="948174" y="926"/>
                </a:lnTo>
                <a:close/>
              </a:path>
            </a:pathLst>
          </a:custGeom>
          <a:ln w="15240">
            <a:solidFill>
              <a:srgbClr val="424E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34840" y="5132830"/>
            <a:ext cx="1874519" cy="1776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13148" y="5638798"/>
            <a:ext cx="1575815" cy="11353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95800" y="5181600"/>
            <a:ext cx="1752600" cy="16763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95800" y="5461000"/>
            <a:ext cx="1752600" cy="279400"/>
          </a:xfrm>
          <a:custGeom>
            <a:avLst/>
            <a:gdLst/>
            <a:ahLst/>
            <a:cxnLst/>
            <a:rect l="l" t="t" r="r" b="b"/>
            <a:pathLst>
              <a:path w="1752600" h="279400">
                <a:moveTo>
                  <a:pt x="1752600" y="0"/>
                </a:moveTo>
                <a:lnTo>
                  <a:pt x="1741131" y="45319"/>
                </a:lnTo>
                <a:lnTo>
                  <a:pt x="1707928" y="88310"/>
                </a:lnTo>
                <a:lnTo>
                  <a:pt x="1654794" y="128398"/>
                </a:lnTo>
                <a:lnTo>
                  <a:pt x="1621317" y="147174"/>
                </a:lnTo>
                <a:lnTo>
                  <a:pt x="1583533" y="165008"/>
                </a:lnTo>
                <a:lnTo>
                  <a:pt x="1541668" y="181829"/>
                </a:lnTo>
                <a:lnTo>
                  <a:pt x="1495948" y="197564"/>
                </a:lnTo>
                <a:lnTo>
                  <a:pt x="1446598" y="212142"/>
                </a:lnTo>
                <a:lnTo>
                  <a:pt x="1393844" y="225491"/>
                </a:lnTo>
                <a:lnTo>
                  <a:pt x="1337910" y="237538"/>
                </a:lnTo>
                <a:lnTo>
                  <a:pt x="1279023" y="248213"/>
                </a:lnTo>
                <a:lnTo>
                  <a:pt x="1217408" y="257442"/>
                </a:lnTo>
                <a:lnTo>
                  <a:pt x="1153290" y="265155"/>
                </a:lnTo>
                <a:lnTo>
                  <a:pt x="1086894" y="271279"/>
                </a:lnTo>
                <a:lnTo>
                  <a:pt x="1018447" y="275743"/>
                </a:lnTo>
                <a:lnTo>
                  <a:pt x="948174" y="278473"/>
                </a:lnTo>
                <a:lnTo>
                  <a:pt x="876300" y="279400"/>
                </a:lnTo>
                <a:lnTo>
                  <a:pt x="804425" y="278473"/>
                </a:lnTo>
                <a:lnTo>
                  <a:pt x="734152" y="275743"/>
                </a:lnTo>
                <a:lnTo>
                  <a:pt x="665705" y="271279"/>
                </a:lnTo>
                <a:lnTo>
                  <a:pt x="599309" y="265155"/>
                </a:lnTo>
                <a:lnTo>
                  <a:pt x="535191" y="257442"/>
                </a:lnTo>
                <a:lnTo>
                  <a:pt x="473576" y="248213"/>
                </a:lnTo>
                <a:lnTo>
                  <a:pt x="414689" y="237538"/>
                </a:lnTo>
                <a:lnTo>
                  <a:pt x="358755" y="225491"/>
                </a:lnTo>
                <a:lnTo>
                  <a:pt x="306001" y="212142"/>
                </a:lnTo>
                <a:lnTo>
                  <a:pt x="256651" y="197564"/>
                </a:lnTo>
                <a:lnTo>
                  <a:pt x="210931" y="181829"/>
                </a:lnTo>
                <a:lnTo>
                  <a:pt x="169066" y="165008"/>
                </a:lnTo>
                <a:lnTo>
                  <a:pt x="131282" y="147174"/>
                </a:lnTo>
                <a:lnTo>
                  <a:pt x="97805" y="128398"/>
                </a:lnTo>
                <a:lnTo>
                  <a:pt x="44671" y="88310"/>
                </a:lnTo>
                <a:lnTo>
                  <a:pt x="11468" y="45319"/>
                </a:lnTo>
                <a:lnTo>
                  <a:pt x="2904" y="22914"/>
                </a:lnTo>
                <a:lnTo>
                  <a:pt x="0" y="0"/>
                </a:lnTo>
              </a:path>
            </a:pathLst>
          </a:custGeom>
          <a:ln w="15240">
            <a:solidFill>
              <a:srgbClr val="730D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95800" y="5181600"/>
            <a:ext cx="1752600" cy="1676398"/>
          </a:xfrm>
          <a:custGeom>
            <a:avLst/>
            <a:gdLst/>
            <a:ahLst/>
            <a:cxnLst/>
            <a:rect l="l" t="t" r="r" b="b"/>
            <a:pathLst>
              <a:path w="1752600" h="1676398">
                <a:moveTo>
                  <a:pt x="948174" y="926"/>
                </a:moveTo>
                <a:lnTo>
                  <a:pt x="1018447" y="3656"/>
                </a:lnTo>
                <a:lnTo>
                  <a:pt x="1086894" y="8120"/>
                </a:lnTo>
                <a:lnTo>
                  <a:pt x="1153290" y="14244"/>
                </a:lnTo>
                <a:lnTo>
                  <a:pt x="1217408" y="21957"/>
                </a:lnTo>
                <a:lnTo>
                  <a:pt x="1279023" y="31186"/>
                </a:lnTo>
                <a:lnTo>
                  <a:pt x="1337910" y="41861"/>
                </a:lnTo>
                <a:lnTo>
                  <a:pt x="1393844" y="53908"/>
                </a:lnTo>
                <a:lnTo>
                  <a:pt x="1446598" y="67257"/>
                </a:lnTo>
                <a:lnTo>
                  <a:pt x="1495948" y="81835"/>
                </a:lnTo>
                <a:lnTo>
                  <a:pt x="1541668" y="97570"/>
                </a:lnTo>
                <a:lnTo>
                  <a:pt x="1583533" y="114391"/>
                </a:lnTo>
                <a:lnTo>
                  <a:pt x="1621317" y="132225"/>
                </a:lnTo>
                <a:lnTo>
                  <a:pt x="1654794" y="151001"/>
                </a:lnTo>
                <a:lnTo>
                  <a:pt x="1707928" y="191089"/>
                </a:lnTo>
                <a:lnTo>
                  <a:pt x="1741131" y="234080"/>
                </a:lnTo>
                <a:lnTo>
                  <a:pt x="1752600" y="279400"/>
                </a:lnTo>
                <a:lnTo>
                  <a:pt x="1752600" y="1397000"/>
                </a:lnTo>
                <a:lnTo>
                  <a:pt x="1741131" y="1442319"/>
                </a:lnTo>
                <a:lnTo>
                  <a:pt x="1707928" y="1485311"/>
                </a:lnTo>
                <a:lnTo>
                  <a:pt x="1654794" y="1525399"/>
                </a:lnTo>
                <a:lnTo>
                  <a:pt x="1621317" y="1544175"/>
                </a:lnTo>
                <a:lnTo>
                  <a:pt x="1583533" y="1562009"/>
                </a:lnTo>
                <a:lnTo>
                  <a:pt x="1541668" y="1578829"/>
                </a:lnTo>
                <a:lnTo>
                  <a:pt x="1495948" y="1594564"/>
                </a:lnTo>
                <a:lnTo>
                  <a:pt x="1446598" y="1609142"/>
                </a:lnTo>
                <a:lnTo>
                  <a:pt x="1393844" y="1622491"/>
                </a:lnTo>
                <a:lnTo>
                  <a:pt x="1337910" y="1634538"/>
                </a:lnTo>
                <a:lnTo>
                  <a:pt x="1279023" y="1645213"/>
                </a:lnTo>
                <a:lnTo>
                  <a:pt x="1217408" y="1654442"/>
                </a:lnTo>
                <a:lnTo>
                  <a:pt x="1153290" y="1662155"/>
                </a:lnTo>
                <a:lnTo>
                  <a:pt x="1086894" y="1668279"/>
                </a:lnTo>
                <a:lnTo>
                  <a:pt x="1018447" y="1672742"/>
                </a:lnTo>
                <a:lnTo>
                  <a:pt x="948174" y="1675473"/>
                </a:lnTo>
                <a:lnTo>
                  <a:pt x="876360" y="1676398"/>
                </a:lnTo>
                <a:lnTo>
                  <a:pt x="804425" y="1675473"/>
                </a:lnTo>
                <a:lnTo>
                  <a:pt x="734152" y="1672742"/>
                </a:lnTo>
                <a:lnTo>
                  <a:pt x="665705" y="1668279"/>
                </a:lnTo>
                <a:lnTo>
                  <a:pt x="599309" y="1662155"/>
                </a:lnTo>
                <a:lnTo>
                  <a:pt x="535191" y="1654442"/>
                </a:lnTo>
                <a:lnTo>
                  <a:pt x="473576" y="1645213"/>
                </a:lnTo>
                <a:lnTo>
                  <a:pt x="414689" y="1634538"/>
                </a:lnTo>
                <a:lnTo>
                  <a:pt x="358755" y="1622491"/>
                </a:lnTo>
                <a:lnTo>
                  <a:pt x="306001" y="1609142"/>
                </a:lnTo>
                <a:lnTo>
                  <a:pt x="256651" y="1594564"/>
                </a:lnTo>
                <a:lnTo>
                  <a:pt x="210931" y="1578829"/>
                </a:lnTo>
                <a:lnTo>
                  <a:pt x="169066" y="1562009"/>
                </a:lnTo>
                <a:lnTo>
                  <a:pt x="131282" y="1544175"/>
                </a:lnTo>
                <a:lnTo>
                  <a:pt x="97805" y="1525399"/>
                </a:lnTo>
                <a:lnTo>
                  <a:pt x="44671" y="1485311"/>
                </a:lnTo>
                <a:lnTo>
                  <a:pt x="11468" y="1442319"/>
                </a:lnTo>
                <a:lnTo>
                  <a:pt x="0" y="1397000"/>
                </a:lnTo>
                <a:lnTo>
                  <a:pt x="0" y="279400"/>
                </a:lnTo>
                <a:lnTo>
                  <a:pt x="11468" y="234080"/>
                </a:lnTo>
                <a:lnTo>
                  <a:pt x="44671" y="191089"/>
                </a:lnTo>
                <a:lnTo>
                  <a:pt x="97805" y="151001"/>
                </a:lnTo>
                <a:lnTo>
                  <a:pt x="131282" y="132225"/>
                </a:lnTo>
                <a:lnTo>
                  <a:pt x="169066" y="114391"/>
                </a:lnTo>
                <a:lnTo>
                  <a:pt x="210931" y="97570"/>
                </a:lnTo>
                <a:lnTo>
                  <a:pt x="256651" y="81835"/>
                </a:lnTo>
                <a:lnTo>
                  <a:pt x="306001" y="67257"/>
                </a:lnTo>
                <a:lnTo>
                  <a:pt x="358755" y="53908"/>
                </a:lnTo>
                <a:lnTo>
                  <a:pt x="414689" y="41861"/>
                </a:lnTo>
                <a:lnTo>
                  <a:pt x="473576" y="31186"/>
                </a:lnTo>
                <a:lnTo>
                  <a:pt x="535191" y="21957"/>
                </a:lnTo>
                <a:lnTo>
                  <a:pt x="599309" y="14244"/>
                </a:lnTo>
                <a:lnTo>
                  <a:pt x="665705" y="8120"/>
                </a:lnTo>
                <a:lnTo>
                  <a:pt x="734152" y="3656"/>
                </a:lnTo>
                <a:lnTo>
                  <a:pt x="804425" y="926"/>
                </a:lnTo>
                <a:lnTo>
                  <a:pt x="876300" y="0"/>
                </a:lnTo>
                <a:lnTo>
                  <a:pt x="948174" y="926"/>
                </a:lnTo>
                <a:close/>
              </a:path>
            </a:pathLst>
          </a:custGeom>
          <a:ln w="15240">
            <a:solidFill>
              <a:srgbClr val="730D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68649" y="2531800"/>
            <a:ext cx="1187145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2" dirty="0" smtClean="0">
                <a:latin typeface="Arial"/>
                <a:cs typeface="Arial"/>
              </a:rPr>
              <a:t>Chloroform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61483" y="2531800"/>
            <a:ext cx="364413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latin typeface="Arial"/>
                <a:cs typeface="Arial"/>
              </a:rPr>
              <a:t>(B)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80862" y="4643175"/>
            <a:ext cx="1138682" cy="52831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 smtClean="0">
                <a:latin typeface="Arial"/>
                <a:cs typeface="Arial"/>
              </a:rPr>
              <a:t>Solution of</a:t>
            </a:r>
            <a:endParaRPr sz="1800">
              <a:latin typeface="Arial"/>
              <a:cs typeface="Arial"/>
            </a:endParaRPr>
          </a:p>
          <a:p>
            <a:pPr marL="611632" marR="914">
              <a:lnSpc>
                <a:spcPct val="95825"/>
              </a:lnSpc>
            </a:pPr>
            <a:r>
              <a:rPr sz="1800" spc="-5" dirty="0" smtClean="0">
                <a:latin typeface="Arial"/>
                <a:cs typeface="Arial"/>
              </a:rPr>
              <a:t>ethyl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3404" y="4643175"/>
            <a:ext cx="1380769" cy="528319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latin typeface="Arial"/>
                <a:cs typeface="Arial"/>
              </a:rPr>
              <a:t>chloroform in</a:t>
            </a:r>
            <a:endParaRPr sz="1800">
              <a:latin typeface="Arial"/>
              <a:cs typeface="Arial"/>
            </a:endParaRPr>
          </a:p>
          <a:p>
            <a:pPr marL="14528" marR="34290">
              <a:lnSpc>
                <a:spcPct val="95825"/>
              </a:lnSpc>
            </a:pPr>
            <a:r>
              <a:rPr sz="1800" spc="-2" dirty="0" smtClean="0">
                <a:latin typeface="Arial"/>
                <a:cs typeface="Arial"/>
              </a:rPr>
              <a:t>alcohol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5452" y="4819070"/>
            <a:ext cx="564667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4" dirty="0" smtClean="0">
                <a:latin typeface="Arial"/>
                <a:cs typeface="Arial"/>
              </a:rPr>
              <a:t>Ethyl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6723" y="4819070"/>
            <a:ext cx="1151940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latin typeface="Arial"/>
                <a:cs typeface="Arial"/>
              </a:rPr>
              <a:t>alcohol (A)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5661831"/>
            <a:ext cx="1827723" cy="920045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 marR="61081">
              <a:lnSpc>
                <a:spcPts val="3375"/>
              </a:lnSpc>
            </a:pPr>
            <a:r>
              <a:rPr sz="3200" dirty="0" smtClean="0">
                <a:latin typeface="Arial"/>
                <a:cs typeface="Arial"/>
              </a:rPr>
              <a:t>Other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3200" spc="-1" dirty="0" smtClean="0">
                <a:latin typeface="Arial"/>
                <a:cs typeface="Arial"/>
              </a:rPr>
              <a:t>examples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0948" y="5773223"/>
            <a:ext cx="1180287" cy="52887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214480" marR="232175" algn="ctr">
              <a:lnSpc>
                <a:spcPts val="1939"/>
              </a:lnSpc>
            </a:pPr>
            <a:r>
              <a:rPr sz="1800" dirty="0" smtClean="0">
                <a:latin typeface="Times New Roman"/>
                <a:cs typeface="Times New Roman"/>
              </a:rPr>
              <a:t>Carbon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1800" spc="0" dirty="0" smtClean="0">
                <a:latin typeface="Times New Roman"/>
                <a:cs typeface="Times New Roman"/>
              </a:rPr>
              <a:t>disulphide +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5298" y="5910933"/>
            <a:ext cx="1588338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1" dirty="0" smtClean="0">
                <a:latin typeface="Times New Roman"/>
                <a:cs typeface="Times New Roman"/>
              </a:rPr>
              <a:t>Benzene + Ethyl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3542" y="6185253"/>
            <a:ext cx="733602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 smtClean="0">
                <a:latin typeface="Times New Roman"/>
                <a:cs typeface="Times New Roman"/>
              </a:rPr>
              <a:t>alcohol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400" y="6322413"/>
            <a:ext cx="821842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 smtClean="0">
                <a:latin typeface="Times New Roman"/>
                <a:cs typeface="Times New Roman"/>
              </a:rPr>
              <a:t>Acetone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37524" y="6495370"/>
            <a:ext cx="396876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50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200400"/>
            <a:ext cx="8194548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4540" y="604503"/>
            <a:ext cx="7670004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1" dirty="0" smtClean="0">
                <a:solidFill>
                  <a:srgbClr val="2C2C2C"/>
                </a:solidFill>
                <a:latin typeface="Impact"/>
                <a:cs typeface="Impact"/>
              </a:rPr>
              <a:t>How Does a Solution Form?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140" y="1725256"/>
            <a:ext cx="325170" cy="107149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 marR="30">
              <a:lnSpc>
                <a:spcPts val="2760"/>
              </a:lnSpc>
            </a:pPr>
            <a:r>
              <a:rPr sz="2600" spc="4" dirty="0" smtClean="0">
                <a:solidFill>
                  <a:srgbClr val="AC0000"/>
                </a:solidFill>
                <a:latin typeface="Times New Roman"/>
                <a:cs typeface="Times New Roman"/>
              </a:rPr>
              <a:t>1.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810"/>
              </a:lnSpc>
              <a:spcBef>
                <a:spcPts val="2"/>
              </a:spcBef>
            </a:pPr>
            <a:r>
              <a:rPr sz="2600" spc="9" dirty="0" smtClean="0">
                <a:solidFill>
                  <a:srgbClr val="AC0000"/>
                </a:solidFill>
                <a:latin typeface="Times New Roman"/>
                <a:cs typeface="Times New Roman"/>
              </a:rPr>
              <a:t>2.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820"/>
              </a:lnSpc>
              <a:spcBef>
                <a:spcPts val="0"/>
              </a:spcBef>
            </a:pPr>
            <a:r>
              <a:rPr sz="2600" spc="9" dirty="0" smtClean="0">
                <a:solidFill>
                  <a:srgbClr val="AC0000"/>
                </a:solidFill>
                <a:latin typeface="Times New Roman"/>
                <a:cs typeface="Times New Roman"/>
              </a:rPr>
              <a:t>3.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5844" y="1725256"/>
            <a:ext cx="6060820" cy="71335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 marR="49606">
              <a:lnSpc>
                <a:spcPts val="2760"/>
              </a:lnSpc>
            </a:pPr>
            <a:r>
              <a:rPr sz="26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Solvent molecules attracted to surface ions.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810"/>
              </a:lnSpc>
              <a:spcBef>
                <a:spcPts val="2"/>
              </a:spcBef>
            </a:pPr>
            <a:r>
              <a:rPr sz="26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Each ion is surrounded by solvent molecules.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844" y="2435356"/>
            <a:ext cx="2018065" cy="716482"/>
          </a:xfrm>
          <a:prstGeom prst="rect">
            <a:avLst/>
          </a:prstGeom>
        </p:spPr>
        <p:txBody>
          <a:bodyPr wrap="square" lIns="0" tIns="17843" rIns="0" bIns="0" rtlCol="0">
            <a:noAutofit/>
          </a:bodyPr>
          <a:lstStyle/>
          <a:p>
            <a:pPr marL="12700">
              <a:lnSpc>
                <a:spcPts val="2810"/>
              </a:lnSpc>
            </a:pPr>
            <a:r>
              <a:rPr sz="26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Enthalpy (</a:t>
            </a:r>
            <a:r>
              <a:rPr sz="2600" spc="0" dirty="0" smtClean="0">
                <a:solidFill>
                  <a:srgbClr val="2F2F2F"/>
                </a:solidFill>
                <a:latin typeface="Symbol"/>
                <a:cs typeface="Symbol"/>
              </a:rPr>
              <a:t></a:t>
            </a:r>
            <a:r>
              <a:rPr sz="26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H)</a:t>
            </a:r>
            <a:endParaRPr sz="2600">
              <a:latin typeface="Times New Roman"/>
              <a:cs typeface="Times New Roman"/>
            </a:endParaRPr>
          </a:p>
          <a:p>
            <a:pPr marL="12700" marR="56954">
              <a:lnSpc>
                <a:spcPts val="2785"/>
              </a:lnSpc>
            </a:pPr>
            <a:r>
              <a:rPr sz="26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formed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2579" y="2440638"/>
            <a:ext cx="1141208" cy="35610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changes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6829" y="2440638"/>
            <a:ext cx="663005" cy="35610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7504" y="2440638"/>
            <a:ext cx="679540" cy="35610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each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3062" y="2440638"/>
            <a:ext cx="1486137" cy="35610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interaction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56209" y="2440638"/>
            <a:ext cx="994043" cy="35610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broken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3624" y="2440638"/>
            <a:ext cx="350485" cy="35610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71992" y="6362782"/>
            <a:ext cx="234682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5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76200"/>
            <a:ext cx="8077200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770112" y="6531032"/>
            <a:ext cx="331260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75" dirty="0" smtClean="0">
                <a:solidFill>
                  <a:srgbClr val="252525"/>
                </a:solidFill>
                <a:latin typeface="Impact"/>
                <a:cs typeface="Impact"/>
              </a:rPr>
              <a:t>51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1044" y="898810"/>
            <a:ext cx="7246666" cy="2801434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39873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Raoult’s law describes the behavior of either of the</a:t>
            </a:r>
            <a:endParaRPr sz="2400">
              <a:latin typeface="Times New Roman"/>
              <a:cs typeface="Times New Roman"/>
            </a:endParaRPr>
          </a:p>
          <a:p>
            <a:pPr marL="287019">
              <a:lnSpc>
                <a:spcPts val="2590"/>
              </a:lnSpc>
              <a:spcBef>
                <a:spcPts val="1"/>
              </a:spcBef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ponent of a 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eal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quid</a:t>
            </a:r>
            <a:r>
              <a:rPr sz="24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pair only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when that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subs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ance is pres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nt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 h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gh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concen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rat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on</a:t>
            </a:r>
            <a:r>
              <a:rPr sz="2400" spc="-3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and thus is 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ons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de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ed</a:t>
            </a:r>
            <a:r>
              <a:rPr sz="2400" spc="-3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  <a:p>
            <a:pPr marL="287019" marR="39873">
              <a:lnSpc>
                <a:spcPts val="2595"/>
              </a:lnSpc>
              <a:spcBef>
                <a:spcPts val="0"/>
              </a:spcBef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be the solvent.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ts val="2590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 such a situation Raoult’s law can be expressed as</a:t>
            </a:r>
            <a:endParaRPr sz="2400">
              <a:latin typeface="Times New Roman"/>
              <a:cs typeface="Times New Roman"/>
            </a:endParaRPr>
          </a:p>
          <a:p>
            <a:pPr marL="1806141" marR="1664963" algn="ctr">
              <a:lnSpc>
                <a:spcPct val="95825"/>
              </a:lnSpc>
              <a:spcBef>
                <a:spcPts val="712"/>
              </a:spcBef>
            </a:pP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Psolvent = P</a:t>
            </a:r>
            <a:r>
              <a:rPr sz="2400" i="1" spc="0" dirty="0" smtClean="0">
                <a:solidFill>
                  <a:srgbClr val="2F2F2F"/>
                </a:solidFill>
                <a:latin typeface="Arial"/>
                <a:cs typeface="Arial"/>
              </a:rPr>
              <a:t>°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solvent Xsolvent</a:t>
            </a:r>
            <a:endParaRPr sz="2400">
              <a:latin typeface="Times New Roman"/>
              <a:cs typeface="Times New Roman"/>
            </a:endParaRPr>
          </a:p>
          <a:p>
            <a:pPr marL="287019" marR="48412" indent="-274319">
              <a:lnSpc>
                <a:spcPts val="2590"/>
              </a:lnSpc>
              <a:spcBef>
                <a:spcPts val="404"/>
              </a:spcBef>
              <a:tabLst>
                <a:tab pos="279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 is valid only for the solvent of a nonideal solution that is sufficiently dilute with respect to the solute. It cannot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5364" y="3699228"/>
            <a:ext cx="323433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hold for the component 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3255" y="3699228"/>
            <a:ext cx="52832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low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6655" y="3699228"/>
            <a:ext cx="180634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concentration,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93509" y="3699228"/>
            <a:ext cx="52832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that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25080" y="3699228"/>
            <a:ext cx="35062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0782" y="3699228"/>
            <a:ext cx="44480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3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5364" y="4028412"/>
            <a:ext cx="80050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solute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8208" y="4028412"/>
            <a:ext cx="30825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0628" y="4028412"/>
            <a:ext cx="20645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2159" y="4028412"/>
            <a:ext cx="766673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dilute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0255" y="4028412"/>
            <a:ext cx="113090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solution.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78088" y="6438982"/>
            <a:ext cx="374266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54" dirty="0" smtClean="0">
                <a:solidFill>
                  <a:srgbClr val="252525"/>
                </a:solidFill>
                <a:latin typeface="Impact"/>
                <a:cs typeface="Impact"/>
              </a:rPr>
              <a:t>52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762" y="68808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2860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08682" y="1922526"/>
            <a:ext cx="6583680" cy="0"/>
          </a:xfrm>
          <a:custGeom>
            <a:avLst/>
            <a:gdLst/>
            <a:ahLst/>
            <a:cxnLst/>
            <a:rect l="l" t="t" r="r" b="b"/>
            <a:pathLst>
              <a:path w="6583680">
                <a:moveTo>
                  <a:pt x="0" y="0"/>
                </a:moveTo>
                <a:lnTo>
                  <a:pt x="6583680" y="0"/>
                </a:lnTo>
              </a:path>
            </a:pathLst>
          </a:custGeom>
          <a:ln w="22860">
            <a:solidFill>
              <a:srgbClr val="D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762" y="198196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2860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8682" y="3216402"/>
            <a:ext cx="6583680" cy="0"/>
          </a:xfrm>
          <a:custGeom>
            <a:avLst/>
            <a:gdLst/>
            <a:ahLst/>
            <a:cxnLst/>
            <a:rect l="l" t="t" r="r" b="b"/>
            <a:pathLst>
              <a:path w="6583680">
                <a:moveTo>
                  <a:pt x="0" y="0"/>
                </a:moveTo>
                <a:lnTo>
                  <a:pt x="6583680" y="0"/>
                </a:lnTo>
              </a:path>
            </a:pathLst>
          </a:custGeom>
          <a:ln w="22860">
            <a:solidFill>
              <a:srgbClr val="D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762" y="327736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2860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8682" y="4510278"/>
            <a:ext cx="6583680" cy="0"/>
          </a:xfrm>
          <a:custGeom>
            <a:avLst/>
            <a:gdLst/>
            <a:ahLst/>
            <a:cxnLst/>
            <a:rect l="l" t="t" r="r" b="b"/>
            <a:pathLst>
              <a:path w="6583680">
                <a:moveTo>
                  <a:pt x="0" y="0"/>
                </a:moveTo>
                <a:lnTo>
                  <a:pt x="6583680" y="0"/>
                </a:lnTo>
              </a:path>
            </a:pathLst>
          </a:custGeom>
          <a:ln w="22860">
            <a:solidFill>
              <a:srgbClr val="D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9462" y="758222"/>
            <a:ext cx="1031659" cy="568443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 marR="40005">
              <a:lnSpc>
                <a:spcPts val="2245"/>
              </a:lnSpc>
            </a:pPr>
            <a:r>
              <a:rPr sz="2100" spc="1" dirty="0" smtClean="0">
                <a:latin typeface="Times New Roman"/>
                <a:cs typeface="Times New Roman"/>
              </a:rPr>
              <a:t>Real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175"/>
              </a:lnSpc>
            </a:pPr>
            <a:r>
              <a:rPr sz="2100" spc="2" dirty="0" smtClean="0">
                <a:latin typeface="Times New Roman"/>
                <a:cs typeface="Times New Roman"/>
              </a:rPr>
              <a:t>solutions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6802" y="825377"/>
            <a:ext cx="6092440" cy="923289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ts val="2644"/>
              </a:lnSpc>
            </a:pPr>
            <a:r>
              <a:rPr sz="2300" spc="-1" dirty="0" smtClean="0">
                <a:latin typeface="Times New Roman"/>
                <a:cs typeface="Times New Roman"/>
              </a:rPr>
              <a:t>In real solutions the concentration of solute is high 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644"/>
              </a:lnSpc>
            </a:pPr>
            <a:r>
              <a:rPr sz="2300" dirty="0" smtClean="0">
                <a:latin typeface="Times New Roman"/>
                <a:cs typeface="Times New Roman"/>
              </a:rPr>
              <a:t>and </a:t>
            </a:r>
            <a:r>
              <a:rPr sz="2300" spc="-4" dirty="0" smtClean="0">
                <a:latin typeface="Times New Roman"/>
                <a:cs typeface="Times New Roman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he </a:t>
            </a:r>
            <a:r>
              <a:rPr sz="2300" spc="-4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nt</a:t>
            </a:r>
            <a:r>
              <a:rPr sz="2300" spc="-4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r</a:t>
            </a:r>
            <a:r>
              <a:rPr sz="2300" spc="-14" dirty="0" smtClean="0">
                <a:latin typeface="Times New Roman"/>
                <a:cs typeface="Times New Roman"/>
              </a:rPr>
              <a:t>m</a:t>
            </a:r>
            <a:r>
              <a:rPr sz="2300" spc="0" dirty="0" smtClean="0">
                <a:latin typeface="Times New Roman"/>
                <a:cs typeface="Times New Roman"/>
              </a:rPr>
              <a:t>ol</a:t>
            </a:r>
            <a:r>
              <a:rPr sz="2300" spc="-4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cu</a:t>
            </a:r>
            <a:r>
              <a:rPr sz="2300" spc="-4" dirty="0" smtClean="0">
                <a:latin typeface="Times New Roman"/>
                <a:cs typeface="Times New Roman"/>
              </a:rPr>
              <a:t>l</a:t>
            </a:r>
            <a:r>
              <a:rPr sz="2300" spc="0" dirty="0" smtClean="0">
                <a:latin typeface="Times New Roman"/>
                <a:cs typeface="Times New Roman"/>
              </a:rPr>
              <a:t>ar</a:t>
            </a:r>
            <a:r>
              <a:rPr sz="2300" spc="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forces</a:t>
            </a:r>
            <a:r>
              <a:rPr sz="2300" spc="-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be</a:t>
            </a:r>
            <a:r>
              <a:rPr sz="2300" spc="-4" dirty="0" smtClean="0">
                <a:latin typeface="Times New Roman"/>
                <a:cs typeface="Times New Roman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ween solut</a:t>
            </a:r>
            <a:r>
              <a:rPr sz="2300" spc="-4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-solute 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644"/>
              </a:lnSpc>
            </a:pPr>
            <a:r>
              <a:rPr sz="2300" spc="-2" dirty="0" smtClean="0">
                <a:latin typeface="Times New Roman"/>
                <a:cs typeface="Times New Roman"/>
              </a:rPr>
              <a:t>and solute-solvent are high. This causes deviations.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462" y="2052851"/>
            <a:ext cx="897905" cy="568003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spc="-32" dirty="0" smtClean="0">
                <a:latin typeface="Times New Roman"/>
                <a:cs typeface="Times New Roman"/>
              </a:rPr>
              <a:t>Volatile</a:t>
            </a:r>
            <a:endParaRPr sz="2100">
              <a:latin typeface="Times New Roman"/>
              <a:cs typeface="Times New Roman"/>
            </a:endParaRPr>
          </a:p>
          <a:p>
            <a:pPr marL="12700" marR="46001">
              <a:lnSpc>
                <a:spcPts val="2170"/>
              </a:lnSpc>
            </a:pPr>
            <a:r>
              <a:rPr sz="2100" spc="1" dirty="0" smtClean="0">
                <a:latin typeface="Times New Roman"/>
                <a:cs typeface="Times New Roman"/>
              </a:rPr>
              <a:t>solute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6802" y="2119888"/>
            <a:ext cx="6334302" cy="923095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ts val="2644"/>
              </a:lnSpc>
            </a:pPr>
            <a:r>
              <a:rPr sz="2300" dirty="0" smtClean="0">
                <a:latin typeface="Times New Roman"/>
                <a:cs typeface="Times New Roman"/>
              </a:rPr>
              <a:t>It </a:t>
            </a:r>
            <a:r>
              <a:rPr sz="2300" spc="-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s appl</a:t>
            </a:r>
            <a:r>
              <a:rPr sz="2300" spc="-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cab</a:t>
            </a:r>
            <a:r>
              <a:rPr sz="2300" spc="-9" dirty="0" smtClean="0">
                <a:latin typeface="Times New Roman"/>
                <a:cs typeface="Times New Roman"/>
              </a:rPr>
              <a:t>l</a:t>
            </a:r>
            <a:r>
              <a:rPr sz="2300" spc="0" dirty="0" smtClean="0">
                <a:latin typeface="Times New Roman"/>
                <a:cs typeface="Times New Roman"/>
              </a:rPr>
              <a:t>e </a:t>
            </a:r>
            <a:r>
              <a:rPr sz="2300" spc="-4" dirty="0" smtClean="0">
                <a:latin typeface="Times New Roman"/>
                <a:cs typeface="Times New Roman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o only</a:t>
            </a:r>
            <a:r>
              <a:rPr sz="2300" spc="-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no</a:t>
            </a:r>
            <a:r>
              <a:rPr sz="2300" spc="9" dirty="0" smtClean="0">
                <a:latin typeface="Times New Roman"/>
                <a:cs typeface="Times New Roman"/>
              </a:rPr>
              <a:t>n</a:t>
            </a:r>
            <a:r>
              <a:rPr sz="2300" spc="0" dirty="0" smtClean="0">
                <a:latin typeface="Times New Roman"/>
                <a:cs typeface="Times New Roman"/>
              </a:rPr>
              <a:t>-vol</a:t>
            </a:r>
            <a:r>
              <a:rPr sz="2300" spc="-4" dirty="0" smtClean="0">
                <a:latin typeface="Times New Roman"/>
                <a:cs typeface="Times New Roman"/>
              </a:rPr>
              <a:t>a</a:t>
            </a:r>
            <a:r>
              <a:rPr sz="2300" spc="0" dirty="0" smtClean="0">
                <a:latin typeface="Times New Roman"/>
                <a:cs typeface="Times New Roman"/>
              </a:rPr>
              <a:t>t</a:t>
            </a:r>
            <a:r>
              <a:rPr sz="2300" spc="-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le</a:t>
            </a:r>
            <a:r>
              <a:rPr sz="2300" spc="-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solut</a:t>
            </a:r>
            <a:r>
              <a:rPr sz="2300" spc="-9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.</a:t>
            </a:r>
            <a:r>
              <a:rPr sz="2300" spc="-12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As vol</a:t>
            </a:r>
            <a:r>
              <a:rPr sz="2300" spc="-4" dirty="0" smtClean="0">
                <a:latin typeface="Times New Roman"/>
                <a:cs typeface="Times New Roman"/>
              </a:rPr>
              <a:t>a</a:t>
            </a:r>
            <a:r>
              <a:rPr sz="2300" spc="0" dirty="0" smtClean="0">
                <a:latin typeface="Times New Roman"/>
                <a:cs typeface="Times New Roman"/>
              </a:rPr>
              <a:t>t</a:t>
            </a:r>
            <a:r>
              <a:rPr sz="2300" spc="-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le 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644"/>
              </a:lnSpc>
            </a:pPr>
            <a:r>
              <a:rPr sz="2300" spc="-1" dirty="0" smtClean="0">
                <a:latin typeface="Times New Roman"/>
                <a:cs typeface="Times New Roman"/>
              </a:rPr>
              <a:t>solutes contribute to the vapour pressure which may 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644"/>
              </a:lnSpc>
            </a:pPr>
            <a:r>
              <a:rPr sz="2300" spc="-2" dirty="0" smtClean="0">
                <a:latin typeface="Times New Roman"/>
                <a:cs typeface="Times New Roman"/>
              </a:rPr>
              <a:t>cause deviation.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462" y="3347362"/>
            <a:ext cx="1308991" cy="1121215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ts val="2414"/>
              </a:lnSpc>
            </a:pPr>
            <a:r>
              <a:rPr sz="2100" spc="1" dirty="0" smtClean="0">
                <a:latin typeface="Times New Roman"/>
                <a:cs typeface="Times New Roman"/>
              </a:rPr>
              <a:t>Solutes 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414"/>
              </a:lnSpc>
            </a:pPr>
            <a:r>
              <a:rPr sz="2100" spc="1" dirty="0" smtClean="0">
                <a:latin typeface="Times New Roman"/>
                <a:cs typeface="Times New Roman"/>
              </a:rPr>
              <a:t>which 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414"/>
              </a:lnSpc>
            </a:pPr>
            <a:r>
              <a:rPr sz="2100" dirty="0" smtClean="0">
                <a:latin typeface="Times New Roman"/>
                <a:cs typeface="Times New Roman"/>
              </a:rPr>
              <a:t>ass</a:t>
            </a:r>
            <a:r>
              <a:rPr sz="2100" spc="4" dirty="0" smtClean="0">
                <a:latin typeface="Times New Roman"/>
                <a:cs typeface="Times New Roman"/>
              </a:rPr>
              <a:t>o</a:t>
            </a:r>
            <a:r>
              <a:rPr sz="2100" spc="0" dirty="0" smtClean="0">
                <a:latin typeface="Times New Roman"/>
                <a:cs typeface="Times New Roman"/>
              </a:rPr>
              <a:t>c</a:t>
            </a:r>
            <a:r>
              <a:rPr sz="2100" spc="4" dirty="0" smtClean="0">
                <a:latin typeface="Times New Roman"/>
                <a:cs typeface="Times New Roman"/>
              </a:rPr>
              <a:t>i</a:t>
            </a:r>
            <a:r>
              <a:rPr sz="2100" spc="0" dirty="0" smtClean="0">
                <a:latin typeface="Times New Roman"/>
                <a:cs typeface="Times New Roman"/>
              </a:rPr>
              <a:t>a</a:t>
            </a:r>
            <a:r>
              <a:rPr sz="2100" spc="4" dirty="0" smtClean="0">
                <a:latin typeface="Times New Roman"/>
                <a:cs typeface="Times New Roman"/>
              </a:rPr>
              <a:t>t</a:t>
            </a:r>
            <a:r>
              <a:rPr sz="2100" spc="0" dirty="0" smtClean="0">
                <a:latin typeface="Times New Roman"/>
                <a:cs typeface="Times New Roman"/>
              </a:rPr>
              <a:t>e</a:t>
            </a:r>
            <a:r>
              <a:rPr sz="2100" spc="-29" dirty="0" smtClean="0">
                <a:latin typeface="Times New Roman"/>
                <a:cs typeface="Times New Roman"/>
              </a:rPr>
              <a:t> </a:t>
            </a:r>
            <a:r>
              <a:rPr sz="2100" spc="0" dirty="0" smtClean="0">
                <a:latin typeface="Times New Roman"/>
                <a:cs typeface="Times New Roman"/>
              </a:rPr>
              <a:t>or 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414"/>
              </a:lnSpc>
            </a:pPr>
            <a:r>
              <a:rPr sz="2100" spc="0" dirty="0" smtClean="0">
                <a:latin typeface="Times New Roman"/>
                <a:cs typeface="Times New Roman"/>
              </a:rPr>
              <a:t>dissociate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6802" y="3414272"/>
            <a:ext cx="5854151" cy="318007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L="12700">
              <a:lnSpc>
                <a:spcPts val="2450"/>
              </a:lnSpc>
            </a:pPr>
            <a:r>
              <a:rPr sz="2300" spc="-1" dirty="0" smtClean="0">
                <a:latin typeface="Times New Roman"/>
                <a:cs typeface="Times New Roman"/>
              </a:rPr>
              <a:t>If it associates it leads to reduction in lowering of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6802" y="3716024"/>
            <a:ext cx="4815914" cy="621284"/>
          </a:xfrm>
          <a:prstGeom prst="rect">
            <a:avLst/>
          </a:prstGeom>
        </p:spPr>
        <p:txBody>
          <a:bodyPr wrap="square" lIns="0" tIns="20256" rIns="0" bIns="0" rtlCol="0">
            <a:noAutofit/>
          </a:bodyPr>
          <a:lstStyle/>
          <a:p>
            <a:pPr marL="12700">
              <a:lnSpc>
                <a:spcPts val="2390"/>
              </a:lnSpc>
            </a:pPr>
            <a:r>
              <a:rPr sz="2300" dirty="0" smtClean="0">
                <a:latin typeface="Times New Roman"/>
                <a:cs typeface="Times New Roman"/>
              </a:rPr>
              <a:t>vapour</a:t>
            </a:r>
            <a:r>
              <a:rPr sz="2300" spc="-1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pressure</a:t>
            </a:r>
            <a:r>
              <a:rPr sz="2300" spc="-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and</a:t>
            </a:r>
            <a:r>
              <a:rPr sz="2300" spc="-1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if </a:t>
            </a:r>
            <a:r>
              <a:rPr sz="2300" spc="-9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t dissoci</a:t>
            </a:r>
            <a:r>
              <a:rPr sz="2300" spc="-4" dirty="0" smtClean="0">
                <a:latin typeface="Times New Roman"/>
                <a:cs typeface="Times New Roman"/>
              </a:rPr>
              <a:t>a</a:t>
            </a:r>
            <a:r>
              <a:rPr sz="2300" spc="0" dirty="0" smtClean="0">
                <a:latin typeface="Times New Roman"/>
                <a:cs typeface="Times New Roman"/>
              </a:rPr>
              <a:t>t</a:t>
            </a:r>
            <a:r>
              <a:rPr sz="2300" spc="-4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s</a:t>
            </a:r>
            <a:r>
              <a:rPr sz="2300" spc="-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th</a:t>
            </a:r>
            <a:r>
              <a:rPr sz="2300" spc="-4" dirty="0" smtClean="0">
                <a:latin typeface="Times New Roman"/>
                <a:cs typeface="Times New Roman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n pressure</a:t>
            </a:r>
            <a:r>
              <a:rPr sz="2300" spc="-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lowering</a:t>
            </a:r>
            <a:r>
              <a:rPr sz="2300" spc="-14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would</a:t>
            </a:r>
            <a:r>
              <a:rPr sz="2300" spc="-9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be </a:t>
            </a:r>
            <a:r>
              <a:rPr sz="2300" spc="-4" dirty="0" smtClean="0">
                <a:latin typeface="Times New Roman"/>
                <a:cs typeface="Times New Roman"/>
              </a:rPr>
              <a:t>i</a:t>
            </a:r>
            <a:r>
              <a:rPr sz="2300" spc="0" dirty="0" smtClean="0">
                <a:latin typeface="Times New Roman"/>
                <a:cs typeface="Times New Roman"/>
              </a:rPr>
              <a:t>ncre</a:t>
            </a:r>
            <a:r>
              <a:rPr sz="2300" spc="-9" dirty="0" smtClean="0">
                <a:latin typeface="Times New Roman"/>
                <a:cs typeface="Times New Roman"/>
              </a:rPr>
              <a:t>a</a:t>
            </a:r>
            <a:r>
              <a:rPr sz="2300" spc="0" dirty="0" smtClean="0">
                <a:latin typeface="Times New Roman"/>
                <a:cs typeface="Times New Roman"/>
              </a:rPr>
              <a:t>sed.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2785" y="3716024"/>
            <a:ext cx="881863" cy="318007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L="12700">
              <a:lnSpc>
                <a:spcPts val="2450"/>
              </a:lnSpc>
            </a:pPr>
            <a:r>
              <a:rPr sz="2300" dirty="0" smtClean="0">
                <a:latin typeface="Times New Roman"/>
                <a:cs typeface="Times New Roman"/>
              </a:rPr>
              <a:t>vapour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4724489"/>
            <a:ext cx="5738424" cy="1393953"/>
          </a:xfrm>
          <a:prstGeom prst="rect">
            <a:avLst/>
          </a:prstGeom>
        </p:spPr>
        <p:txBody>
          <a:bodyPr wrap="square" lIns="0" tIns="32924" rIns="0" bIns="0" rtlCol="0">
            <a:noAutofit/>
          </a:bodyPr>
          <a:lstStyle/>
          <a:p>
            <a:pPr marL="12700">
              <a:lnSpc>
                <a:spcPts val="5185"/>
              </a:lnSpc>
            </a:pPr>
            <a:r>
              <a:rPr sz="4900" spc="-1" dirty="0" smtClean="0">
                <a:solidFill>
                  <a:srgbClr val="252525"/>
                </a:solidFill>
                <a:latin typeface="Impact"/>
                <a:cs typeface="Impact"/>
              </a:rPr>
              <a:t>Limitations of Raoult’s</a:t>
            </a:r>
            <a:endParaRPr sz="4900">
              <a:latin typeface="Impact"/>
              <a:cs typeface="Impact"/>
            </a:endParaRPr>
          </a:p>
          <a:p>
            <a:pPr marL="12700" marR="93268">
              <a:lnSpc>
                <a:spcPts val="5795"/>
              </a:lnSpc>
              <a:spcBef>
                <a:spcPts val="30"/>
              </a:spcBef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law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53248" y="5725446"/>
            <a:ext cx="395090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53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6259188" y="914400"/>
            <a:ext cx="2113667" cy="21064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2485"/>
              </a:lnSpc>
              <a:spcBef>
                <a:spcPts val="13227"/>
              </a:spcBef>
            </a:pPr>
            <a:r>
              <a:rPr sz="22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1)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600" y="914400"/>
            <a:ext cx="2048255" cy="2001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044" y="1420018"/>
            <a:ext cx="5482117" cy="2015891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42069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5" dirty="0" smtClean="0">
                <a:solidFill>
                  <a:srgbClr val="2F2F2F"/>
                </a:solidFill>
                <a:latin typeface="Times New Roman"/>
                <a:cs typeface="Times New Roman"/>
              </a:rPr>
              <a:t>Uses Raoult’s law.</a:t>
            </a:r>
            <a:endParaRPr sz="2400">
              <a:latin typeface="Times New Roman"/>
              <a:cs typeface="Times New Roman"/>
            </a:endParaRPr>
          </a:p>
          <a:p>
            <a:pPr marL="12700" marR="42069">
              <a:lnSpc>
                <a:spcPct val="95825"/>
              </a:lnSpc>
              <a:spcBef>
                <a:spcPts val="557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 has a drug and a propellant.</a:t>
            </a:r>
            <a:endParaRPr sz="2400">
              <a:latin typeface="Times New Roman"/>
              <a:cs typeface="Times New Roman"/>
            </a:endParaRPr>
          </a:p>
          <a:p>
            <a:pPr marL="12700" marR="42069">
              <a:lnSpc>
                <a:spcPct val="95825"/>
              </a:lnSpc>
              <a:spcBef>
                <a:spcPts val="688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Common propellants used:</a:t>
            </a:r>
            <a:endParaRPr sz="2400">
              <a:latin typeface="Times New Roman"/>
              <a:cs typeface="Times New Roman"/>
            </a:endParaRPr>
          </a:p>
          <a:p>
            <a:pPr marL="332740">
              <a:lnSpc>
                <a:spcPct val="95825"/>
              </a:lnSpc>
              <a:spcBef>
                <a:spcPts val="633"/>
              </a:spcBef>
            </a:pPr>
            <a:r>
              <a:rPr sz="2200" spc="54" dirty="0" smtClean="0">
                <a:solidFill>
                  <a:srgbClr val="AC0000"/>
                </a:solidFill>
                <a:latin typeface="Arial"/>
                <a:cs typeface="Arial"/>
              </a:rPr>
              <a:t>•  </a:t>
            </a:r>
            <a:r>
              <a:rPr sz="2200" spc="-7" dirty="0" smtClean="0">
                <a:solidFill>
                  <a:srgbClr val="2F2F2F"/>
                </a:solidFill>
                <a:latin typeface="Times New Roman"/>
                <a:cs typeface="Times New Roman"/>
              </a:rPr>
              <a:t>Trichloromonofluoromethane (propellant 1</a:t>
            </a:r>
            <a:endParaRPr sz="2200">
              <a:latin typeface="Times New Roman"/>
              <a:cs typeface="Times New Roman"/>
            </a:endParaRPr>
          </a:p>
          <a:p>
            <a:pPr marL="332740" marR="42069">
              <a:lnSpc>
                <a:spcPct val="95825"/>
              </a:lnSpc>
              <a:spcBef>
                <a:spcPts val="628"/>
              </a:spcBef>
            </a:pPr>
            <a:r>
              <a:rPr sz="2200" spc="54" dirty="0" smtClean="0">
                <a:solidFill>
                  <a:srgbClr val="AC0000"/>
                </a:solidFill>
                <a:latin typeface="Arial"/>
                <a:cs typeface="Arial"/>
              </a:rPr>
              <a:t>• 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Dichlorodifluoromethane (propellant 12)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5405816"/>
            <a:ext cx="2846724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-4" dirty="0" smtClean="0">
                <a:solidFill>
                  <a:srgbClr val="252525"/>
                </a:solidFill>
                <a:latin typeface="Impact"/>
                <a:cs typeface="Impact"/>
              </a:rPr>
              <a:t>AEROSOLS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61324" y="6438982"/>
            <a:ext cx="396429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58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5344" y="3334512"/>
            <a:ext cx="1298448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41044" y="1493170"/>
            <a:ext cx="7382607" cy="1136972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39873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2" dirty="0" smtClean="0">
                <a:solidFill>
                  <a:srgbClr val="790015"/>
                </a:solidFill>
                <a:latin typeface="Times New Roman"/>
                <a:cs typeface="Times New Roman"/>
              </a:rPr>
              <a:t>The effect of partial pressure on solubility of gases</a:t>
            </a:r>
            <a:endParaRPr sz="2400">
              <a:latin typeface="Times New Roman"/>
              <a:cs typeface="Times New Roman"/>
            </a:endParaRPr>
          </a:p>
          <a:p>
            <a:pPr marL="287019" indent="-274319">
              <a:lnSpc>
                <a:spcPct val="99945"/>
              </a:lnSpc>
              <a:spcBef>
                <a:spcPts val="560"/>
              </a:spcBef>
              <a:tabLst>
                <a:tab pos="279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spc="0" dirty="0" smtClean="0">
                <a:solidFill>
                  <a:srgbClr val="86704D"/>
                </a:solidFill>
                <a:latin typeface="Times New Roman"/>
                <a:cs typeface="Times New Roman"/>
              </a:rPr>
              <a:t>At pressure of few atmosphere or less, solubility of gas solute follows Henry Law which states that the amount 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5364" y="2665702"/>
            <a:ext cx="5165547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86704D"/>
                </a:solidFill>
                <a:latin typeface="Times New Roman"/>
                <a:cs typeface="Times New Roman"/>
              </a:rPr>
              <a:t>solute gas dissolved in solution is directly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1420" y="2665702"/>
            <a:ext cx="157988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86704D"/>
                </a:solidFill>
                <a:latin typeface="Times New Roman"/>
                <a:cs typeface="Times New Roman"/>
              </a:rPr>
              <a:t>proportional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61198" y="2665702"/>
            <a:ext cx="30825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86704D"/>
                </a:solidFill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5364" y="3031462"/>
            <a:ext cx="2854553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86704D"/>
                </a:solidFill>
                <a:latin typeface="Times New Roman"/>
                <a:cs typeface="Times New Roman"/>
              </a:rPr>
              <a:t>the amount of pressure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3779" y="3031462"/>
            <a:ext cx="798982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86704D"/>
                </a:solidFill>
                <a:latin typeface="Times New Roman"/>
                <a:cs typeface="Times New Roman"/>
              </a:rPr>
              <a:t>above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6927" y="3031462"/>
            <a:ext cx="443585" cy="769366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86704D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16687" marR="45720">
              <a:lnSpc>
                <a:spcPct val="95825"/>
              </a:lnSpc>
              <a:spcBef>
                <a:spcPts val="570"/>
              </a:spcBef>
            </a:pPr>
            <a:r>
              <a:rPr sz="2400" b="1" dirty="0" smtClean="0">
                <a:solidFill>
                  <a:srgbClr val="081D57"/>
                </a:solidFill>
                <a:latin typeface="Times New Roman"/>
                <a:cs typeface="Times New Roman"/>
              </a:rPr>
              <a:t>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5592" y="3031462"/>
            <a:ext cx="105410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86704D"/>
                </a:solidFill>
                <a:latin typeface="Times New Roman"/>
                <a:cs typeface="Times New Roman"/>
              </a:rPr>
              <a:t>solution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3779" y="3470628"/>
            <a:ext cx="206451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081D57"/>
                </a:solidFill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5310" y="3470628"/>
            <a:ext cx="244856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081D57"/>
                </a:solidFill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5246" y="3470628"/>
            <a:ext cx="240588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081D57"/>
                </a:solidFill>
                <a:latin typeface="Times New Roman"/>
                <a:cs typeface="Times New Roman"/>
              </a:rPr>
              <a:t>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3957375"/>
            <a:ext cx="2783687" cy="877373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latin typeface="Arial"/>
                <a:cs typeface="Arial"/>
              </a:rPr>
              <a:t>c = solubility of the gas (M)</a:t>
            </a:r>
            <a:endParaRPr sz="1800">
              <a:latin typeface="Arial"/>
              <a:cs typeface="Arial"/>
            </a:endParaRPr>
          </a:p>
          <a:p>
            <a:pPr marL="12700" marR="34289">
              <a:lnSpc>
                <a:spcPct val="95825"/>
              </a:lnSpc>
            </a:pPr>
            <a:r>
              <a:rPr sz="1800" spc="-2" dirty="0" smtClean="0">
                <a:latin typeface="Arial"/>
                <a:cs typeface="Arial"/>
              </a:rPr>
              <a:t>k = Henry’s Law Constant</a:t>
            </a:r>
            <a:endParaRPr sz="1800">
              <a:latin typeface="Arial"/>
              <a:cs typeface="Arial"/>
            </a:endParaRPr>
          </a:p>
          <a:p>
            <a:pPr marL="12700" marR="34289">
              <a:lnSpc>
                <a:spcPct val="95825"/>
              </a:lnSpc>
              <a:spcBef>
                <a:spcPts val="678"/>
              </a:spcBef>
            </a:pPr>
            <a:r>
              <a:rPr sz="1800" spc="-2" dirty="0" smtClean="0">
                <a:latin typeface="Arial"/>
                <a:cs typeface="Arial"/>
              </a:rPr>
              <a:t>P = partial pressure of gas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5480968"/>
            <a:ext cx="3281071" cy="635304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spc="-26" dirty="0" smtClean="0">
                <a:solidFill>
                  <a:srgbClr val="2C2C2C"/>
                </a:solidFill>
                <a:latin typeface="Times New Roman"/>
                <a:cs typeface="Times New Roman"/>
              </a:rPr>
              <a:t>Henry’s Law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59800" y="6438982"/>
            <a:ext cx="398513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59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228600"/>
            <a:ext cx="7543800" cy="642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690610" y="6511830"/>
            <a:ext cx="398364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60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1600200"/>
            <a:ext cx="2087880" cy="2385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3962400"/>
            <a:ext cx="2063495" cy="2519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5843" y="832851"/>
            <a:ext cx="2221621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12" dirty="0" smtClean="0">
                <a:solidFill>
                  <a:srgbClr val="252525"/>
                </a:solidFill>
                <a:latin typeface="Impact"/>
                <a:cs typeface="Impact"/>
              </a:rPr>
              <a:t>Henry’s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1961" y="832851"/>
            <a:ext cx="5704601" cy="4787692"/>
          </a:xfrm>
          <a:prstGeom prst="rect">
            <a:avLst/>
          </a:prstGeom>
        </p:spPr>
        <p:txBody>
          <a:bodyPr wrap="square" lIns="0" tIns="36226" rIns="0" bIns="0" rtlCol="0">
            <a:noAutofit/>
          </a:bodyPr>
          <a:lstStyle/>
          <a:p>
            <a:pPr marL="12700" marR="41487">
              <a:lnSpc>
                <a:spcPts val="5705"/>
              </a:lnSpc>
            </a:pPr>
            <a:r>
              <a:rPr sz="5400" spc="0" dirty="0" smtClean="0">
                <a:solidFill>
                  <a:srgbClr val="252525"/>
                </a:solidFill>
                <a:latin typeface="Impact"/>
                <a:cs typeface="Impact"/>
              </a:rPr>
              <a:t>Law &amp; Soft Drinks</a:t>
            </a:r>
            <a:endParaRPr sz="5400">
              <a:latin typeface="Impact"/>
              <a:cs typeface="Impact"/>
            </a:endParaRPr>
          </a:p>
          <a:p>
            <a:pPr marL="171913" marR="41487">
              <a:lnSpc>
                <a:spcPct val="95825"/>
              </a:lnSpc>
              <a:spcBef>
                <a:spcPts val="4112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Soft drinks contain “carbonated water” –</a:t>
            </a:r>
            <a:endParaRPr sz="2400">
              <a:latin typeface="Times New Roman"/>
              <a:cs typeface="Times New Roman"/>
            </a:endParaRPr>
          </a:p>
          <a:p>
            <a:pPr marL="446233" marR="41487">
              <a:lnSpc>
                <a:spcPct val="95825"/>
              </a:lnSpc>
              <a:spcBef>
                <a:spcPts val="120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water with dissolved carbon dioxide gas.</a:t>
            </a:r>
            <a:endParaRPr sz="2400">
              <a:latin typeface="Times New Roman"/>
              <a:cs typeface="Times New Roman"/>
            </a:endParaRPr>
          </a:p>
          <a:p>
            <a:pPr marL="446233" indent="-274320">
              <a:lnSpc>
                <a:spcPts val="2880"/>
              </a:lnSpc>
              <a:spcBef>
                <a:spcPts val="779"/>
              </a:spcBef>
              <a:tabLst>
                <a:tab pos="4445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spc="2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drinks are bottled with a CO</a:t>
            </a:r>
            <a:r>
              <a:rPr sz="2400" spc="2" baseline="-21740" dirty="0" smtClean="0">
                <a:solidFill>
                  <a:srgbClr val="2F2F2F"/>
                </a:solidFill>
                <a:latin typeface="Times New Roman"/>
                <a:cs typeface="Times New Roman"/>
              </a:rPr>
              <a:t>2 </a:t>
            </a:r>
            <a:r>
              <a:rPr sz="2400" spc="2" dirty="0" smtClean="0">
                <a:solidFill>
                  <a:srgbClr val="2F2F2F"/>
                </a:solidFill>
                <a:latin typeface="Times New Roman"/>
                <a:cs typeface="Times New Roman"/>
              </a:rPr>
              <a:t>pressure greater than 1 atm.</a:t>
            </a:r>
            <a:endParaRPr sz="2400">
              <a:latin typeface="Times New Roman"/>
              <a:cs typeface="Times New Roman"/>
            </a:endParaRPr>
          </a:p>
          <a:p>
            <a:pPr marL="446233" marR="73973" indent="-274320">
              <a:lnSpc>
                <a:spcPts val="2550"/>
              </a:lnSpc>
              <a:spcBef>
                <a:spcPts val="543"/>
              </a:spcBef>
              <a:tabLst>
                <a:tab pos="4445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When the bottle is opened, the pressure of CO</a:t>
            </a:r>
            <a:r>
              <a:rPr sz="2400" spc="-1" baseline="-21740" dirty="0" smtClean="0">
                <a:solidFill>
                  <a:srgbClr val="2F2F2F"/>
                </a:solidFill>
                <a:latin typeface="Times New Roman"/>
                <a:cs typeface="Times New Roman"/>
              </a:rPr>
              <a:t>2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decreases and the solubility of CO</a:t>
            </a:r>
            <a:r>
              <a:rPr sz="2400" spc="-1" baseline="-21740" dirty="0" smtClean="0">
                <a:solidFill>
                  <a:srgbClr val="2F2F2F"/>
                </a:solidFill>
                <a:latin typeface="Times New Roman"/>
                <a:cs typeface="Times New Roman"/>
              </a:rPr>
              <a:t>2 </a:t>
            </a:r>
            <a:endParaRPr sz="2400">
              <a:latin typeface="Times New Roman"/>
              <a:cs typeface="Times New Roman"/>
            </a:endParaRPr>
          </a:p>
          <a:p>
            <a:pPr marL="446233" marR="73973">
              <a:lnSpc>
                <a:spcPct val="93333"/>
              </a:lnSpc>
              <a:spcBef>
                <a:spcPts val="518"/>
              </a:spcBef>
              <a:tabLst>
                <a:tab pos="444500" algn="l"/>
              </a:tabLst>
            </a:pPr>
            <a:r>
              <a:rPr sz="2400" spc="-7" dirty="0" smtClean="0">
                <a:solidFill>
                  <a:srgbClr val="2F2F2F"/>
                </a:solidFill>
                <a:latin typeface="Times New Roman"/>
                <a:cs typeface="Times New Roman"/>
              </a:rPr>
              <a:t>also decreases, according to Henry’s Law.</a:t>
            </a:r>
            <a:endParaRPr sz="2400">
              <a:latin typeface="Times New Roman"/>
              <a:cs typeface="Times New Roman"/>
            </a:endParaRPr>
          </a:p>
          <a:p>
            <a:pPr marL="171913" marR="41487">
              <a:lnSpc>
                <a:spcPts val="2550"/>
              </a:lnSpc>
              <a:spcBef>
                <a:spcPts val="699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Therefore, bubbles of CO</a:t>
            </a:r>
            <a:r>
              <a:rPr sz="2400" spc="4" baseline="-21740" dirty="0" smtClean="0">
                <a:solidFill>
                  <a:srgbClr val="2F2F2F"/>
                </a:solidFill>
                <a:latin typeface="Times New Roman"/>
                <a:cs typeface="Times New Roman"/>
              </a:rPr>
              <a:t>2 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escape from</a:t>
            </a:r>
            <a:endParaRPr sz="2400">
              <a:latin typeface="Times New Roman"/>
              <a:cs typeface="Times New Roman"/>
            </a:endParaRPr>
          </a:p>
          <a:p>
            <a:pPr marL="446233" marR="41487">
              <a:lnSpc>
                <a:spcPts val="2455"/>
              </a:lnSpc>
              <a:spcBef>
                <a:spcPts val="722"/>
              </a:spcBef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solution.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07044" y="6337179"/>
            <a:ext cx="351037" cy="330199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61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59740" y="758230"/>
            <a:ext cx="2087262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spc="-38" dirty="0" smtClean="0">
                <a:solidFill>
                  <a:srgbClr val="252525"/>
                </a:solidFill>
                <a:latin typeface="Times New Roman"/>
                <a:cs typeface="Times New Roman"/>
              </a:rPr>
              <a:t>Henry’s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86890" y="758230"/>
            <a:ext cx="1016536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law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40206" y="758230"/>
            <a:ext cx="1880205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applies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59677" y="758230"/>
            <a:ext cx="602422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98880" y="758230"/>
            <a:ext cx="878498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9740" y="1504745"/>
            <a:ext cx="2503211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sz="49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SOLUTE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99359" y="1504745"/>
            <a:ext cx="1017022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sz="49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9740" y="2252131"/>
            <a:ext cx="2189857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spc="-35" dirty="0" smtClean="0">
                <a:solidFill>
                  <a:srgbClr val="252525"/>
                </a:solidFill>
                <a:latin typeface="Times New Roman"/>
                <a:cs typeface="Times New Roman"/>
              </a:rPr>
              <a:t>Raoult’s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90729" y="2252131"/>
            <a:ext cx="1016536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law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44045" y="2252131"/>
            <a:ext cx="1880205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applies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63517" y="2252131"/>
            <a:ext cx="602422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02719" y="2252131"/>
            <a:ext cx="878498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740" y="2998646"/>
            <a:ext cx="2896376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sz="4900" spc="-62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SOLVENT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740" y="3745905"/>
            <a:ext cx="601776" cy="647191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spc="-2" dirty="0" smtClean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8295" y="3745905"/>
            <a:ext cx="1536354" cy="647191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spc="1" dirty="0" smtClean="0">
                <a:solidFill>
                  <a:srgbClr val="252525"/>
                </a:solidFill>
                <a:latin typeface="Times New Roman"/>
                <a:cs typeface="Times New Roman"/>
              </a:rPr>
              <a:t>dilute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3295" y="3745905"/>
            <a:ext cx="2364581" cy="647191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solutions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0251" y="3745905"/>
            <a:ext cx="636621" cy="647191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5518" y="3745905"/>
            <a:ext cx="1050735" cy="647191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real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5519" y="3745905"/>
            <a:ext cx="1569931" cy="647191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liquid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4492420"/>
            <a:ext cx="1483594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sz="49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pairs.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73516" y="6362782"/>
            <a:ext cx="381850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29" dirty="0" smtClean="0">
                <a:solidFill>
                  <a:srgbClr val="252525"/>
                </a:solidFill>
                <a:latin typeface="Impact"/>
                <a:cs typeface="Impact"/>
              </a:rPr>
              <a:t>62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0" y="3048000"/>
                </a:moveTo>
                <a:lnTo>
                  <a:pt x="7543800" y="3048000"/>
                </a:lnTo>
                <a:lnTo>
                  <a:pt x="75438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044" y="3504908"/>
            <a:ext cx="3128134" cy="1394004"/>
          </a:xfrm>
          <a:prstGeom prst="rect">
            <a:avLst/>
          </a:prstGeom>
        </p:spPr>
        <p:txBody>
          <a:bodyPr wrap="square" lIns="0" tIns="32924" rIns="0" bIns="0" rtlCol="0">
            <a:noAutofit/>
          </a:bodyPr>
          <a:lstStyle/>
          <a:p>
            <a:pPr marL="12700">
              <a:lnSpc>
                <a:spcPts val="5185"/>
              </a:lnSpc>
            </a:pPr>
            <a:r>
              <a:rPr sz="4900" spc="-24" dirty="0" smtClean="0">
                <a:solidFill>
                  <a:srgbClr val="252525"/>
                </a:solidFill>
                <a:latin typeface="Impact"/>
                <a:cs typeface="Impact"/>
              </a:rPr>
              <a:t>COLLIGATIVE</a:t>
            </a:r>
            <a:endParaRPr sz="4900">
              <a:latin typeface="Impact"/>
              <a:cs typeface="Impact"/>
            </a:endParaRPr>
          </a:p>
          <a:p>
            <a:pPr marL="12700" marR="93268">
              <a:lnSpc>
                <a:spcPts val="5795"/>
              </a:lnSpc>
              <a:spcBef>
                <a:spcPts val="30"/>
              </a:spcBef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SOLUTIONS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1197" y="3504908"/>
            <a:ext cx="3058277" cy="647191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spc="1" dirty="0" smtClean="0">
                <a:solidFill>
                  <a:srgbClr val="252525"/>
                </a:solidFill>
                <a:latin typeface="Impact"/>
                <a:cs typeface="Impact"/>
              </a:rPr>
              <a:t>PROPERTIES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0465" y="3504908"/>
            <a:ext cx="705849" cy="647191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OF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61324" y="6531032"/>
            <a:ext cx="396578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63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" y="3768852"/>
            <a:ext cx="2281428" cy="1987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" y="3817620"/>
            <a:ext cx="2159508" cy="1865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" y="3817620"/>
            <a:ext cx="2159508" cy="1865376"/>
          </a:xfrm>
          <a:custGeom>
            <a:avLst/>
            <a:gdLst/>
            <a:ahLst/>
            <a:cxnLst/>
            <a:rect l="l" t="t" r="r" b="b"/>
            <a:pathLst>
              <a:path w="2159508" h="1865376">
                <a:moveTo>
                  <a:pt x="0" y="310895"/>
                </a:moveTo>
                <a:lnTo>
                  <a:pt x="4069" y="260466"/>
                </a:lnTo>
                <a:lnTo>
                  <a:pt x="15849" y="212628"/>
                </a:lnTo>
                <a:lnTo>
                  <a:pt x="34701" y="168021"/>
                </a:lnTo>
                <a:lnTo>
                  <a:pt x="59984" y="127284"/>
                </a:lnTo>
                <a:lnTo>
                  <a:pt x="91058" y="91059"/>
                </a:lnTo>
                <a:lnTo>
                  <a:pt x="127284" y="59984"/>
                </a:lnTo>
                <a:lnTo>
                  <a:pt x="168021" y="34701"/>
                </a:lnTo>
                <a:lnTo>
                  <a:pt x="212628" y="15849"/>
                </a:lnTo>
                <a:lnTo>
                  <a:pt x="260466" y="4069"/>
                </a:lnTo>
                <a:lnTo>
                  <a:pt x="310896" y="0"/>
                </a:lnTo>
                <a:lnTo>
                  <a:pt x="1848612" y="0"/>
                </a:lnTo>
                <a:lnTo>
                  <a:pt x="1899041" y="4069"/>
                </a:lnTo>
                <a:lnTo>
                  <a:pt x="1946879" y="15849"/>
                </a:lnTo>
                <a:lnTo>
                  <a:pt x="1991486" y="34701"/>
                </a:lnTo>
                <a:lnTo>
                  <a:pt x="2032223" y="59984"/>
                </a:lnTo>
                <a:lnTo>
                  <a:pt x="2068448" y="91059"/>
                </a:lnTo>
                <a:lnTo>
                  <a:pt x="2099523" y="127284"/>
                </a:lnTo>
                <a:lnTo>
                  <a:pt x="2124806" y="168020"/>
                </a:lnTo>
                <a:lnTo>
                  <a:pt x="2143658" y="212628"/>
                </a:lnTo>
                <a:lnTo>
                  <a:pt x="2155438" y="260466"/>
                </a:lnTo>
                <a:lnTo>
                  <a:pt x="2159508" y="310895"/>
                </a:lnTo>
                <a:lnTo>
                  <a:pt x="2159508" y="1554479"/>
                </a:lnTo>
                <a:lnTo>
                  <a:pt x="2155438" y="1604909"/>
                </a:lnTo>
                <a:lnTo>
                  <a:pt x="2143658" y="1652747"/>
                </a:lnTo>
                <a:lnTo>
                  <a:pt x="2124806" y="1697355"/>
                </a:lnTo>
                <a:lnTo>
                  <a:pt x="2099523" y="1738091"/>
                </a:lnTo>
                <a:lnTo>
                  <a:pt x="2068448" y="1774317"/>
                </a:lnTo>
                <a:lnTo>
                  <a:pt x="2032223" y="1805391"/>
                </a:lnTo>
                <a:lnTo>
                  <a:pt x="1991486" y="1830674"/>
                </a:lnTo>
                <a:lnTo>
                  <a:pt x="1946879" y="1849526"/>
                </a:lnTo>
                <a:lnTo>
                  <a:pt x="1899041" y="1861306"/>
                </a:lnTo>
                <a:lnTo>
                  <a:pt x="1848612" y="1865376"/>
                </a:lnTo>
                <a:lnTo>
                  <a:pt x="310896" y="1865376"/>
                </a:lnTo>
                <a:lnTo>
                  <a:pt x="260466" y="1861306"/>
                </a:lnTo>
                <a:lnTo>
                  <a:pt x="212628" y="1849526"/>
                </a:lnTo>
                <a:lnTo>
                  <a:pt x="168020" y="1830674"/>
                </a:lnTo>
                <a:lnTo>
                  <a:pt x="127284" y="1805391"/>
                </a:lnTo>
                <a:lnTo>
                  <a:pt x="91058" y="1774316"/>
                </a:lnTo>
                <a:lnTo>
                  <a:pt x="59984" y="1738091"/>
                </a:lnTo>
                <a:lnTo>
                  <a:pt x="34701" y="1697354"/>
                </a:lnTo>
                <a:lnTo>
                  <a:pt x="15849" y="1652747"/>
                </a:lnTo>
                <a:lnTo>
                  <a:pt x="4069" y="1604909"/>
                </a:lnTo>
                <a:lnTo>
                  <a:pt x="0" y="1554479"/>
                </a:lnTo>
                <a:lnTo>
                  <a:pt x="0" y="310895"/>
                </a:lnTo>
                <a:close/>
              </a:path>
            </a:pathLst>
          </a:custGeom>
          <a:ln w="15240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05812" y="3768852"/>
            <a:ext cx="2281428" cy="1987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2492" y="4434840"/>
            <a:ext cx="2141220" cy="746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66772" y="3817620"/>
            <a:ext cx="2159507" cy="1865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6772" y="3817620"/>
            <a:ext cx="2159507" cy="1865376"/>
          </a:xfrm>
          <a:custGeom>
            <a:avLst/>
            <a:gdLst/>
            <a:ahLst/>
            <a:cxnLst/>
            <a:rect l="l" t="t" r="r" b="b"/>
            <a:pathLst>
              <a:path w="2159507" h="1865376">
                <a:moveTo>
                  <a:pt x="0" y="310895"/>
                </a:moveTo>
                <a:lnTo>
                  <a:pt x="4069" y="260466"/>
                </a:lnTo>
                <a:lnTo>
                  <a:pt x="15849" y="212628"/>
                </a:lnTo>
                <a:lnTo>
                  <a:pt x="34701" y="168021"/>
                </a:lnTo>
                <a:lnTo>
                  <a:pt x="59984" y="127284"/>
                </a:lnTo>
                <a:lnTo>
                  <a:pt x="91058" y="91059"/>
                </a:lnTo>
                <a:lnTo>
                  <a:pt x="127284" y="59984"/>
                </a:lnTo>
                <a:lnTo>
                  <a:pt x="168020" y="34701"/>
                </a:lnTo>
                <a:lnTo>
                  <a:pt x="212628" y="15849"/>
                </a:lnTo>
                <a:lnTo>
                  <a:pt x="260466" y="4069"/>
                </a:lnTo>
                <a:lnTo>
                  <a:pt x="310895" y="0"/>
                </a:lnTo>
                <a:lnTo>
                  <a:pt x="1848612" y="0"/>
                </a:lnTo>
                <a:lnTo>
                  <a:pt x="1899041" y="4069"/>
                </a:lnTo>
                <a:lnTo>
                  <a:pt x="1946879" y="15849"/>
                </a:lnTo>
                <a:lnTo>
                  <a:pt x="1991486" y="34701"/>
                </a:lnTo>
                <a:lnTo>
                  <a:pt x="2032223" y="59984"/>
                </a:lnTo>
                <a:lnTo>
                  <a:pt x="2068448" y="91059"/>
                </a:lnTo>
                <a:lnTo>
                  <a:pt x="2099523" y="127284"/>
                </a:lnTo>
                <a:lnTo>
                  <a:pt x="2124806" y="168020"/>
                </a:lnTo>
                <a:lnTo>
                  <a:pt x="2143658" y="212628"/>
                </a:lnTo>
                <a:lnTo>
                  <a:pt x="2155438" y="260466"/>
                </a:lnTo>
                <a:lnTo>
                  <a:pt x="2159507" y="310895"/>
                </a:lnTo>
                <a:lnTo>
                  <a:pt x="2159507" y="1554479"/>
                </a:lnTo>
                <a:lnTo>
                  <a:pt x="2155438" y="1604909"/>
                </a:lnTo>
                <a:lnTo>
                  <a:pt x="2143658" y="1652747"/>
                </a:lnTo>
                <a:lnTo>
                  <a:pt x="2124806" y="1697355"/>
                </a:lnTo>
                <a:lnTo>
                  <a:pt x="2099523" y="1738091"/>
                </a:lnTo>
                <a:lnTo>
                  <a:pt x="2068448" y="1774317"/>
                </a:lnTo>
                <a:lnTo>
                  <a:pt x="2032223" y="1805391"/>
                </a:lnTo>
                <a:lnTo>
                  <a:pt x="1991486" y="1830674"/>
                </a:lnTo>
                <a:lnTo>
                  <a:pt x="1946879" y="1849526"/>
                </a:lnTo>
                <a:lnTo>
                  <a:pt x="1899041" y="1861306"/>
                </a:lnTo>
                <a:lnTo>
                  <a:pt x="1848612" y="1865376"/>
                </a:lnTo>
                <a:lnTo>
                  <a:pt x="310895" y="1865376"/>
                </a:lnTo>
                <a:lnTo>
                  <a:pt x="260466" y="1861306"/>
                </a:lnTo>
                <a:lnTo>
                  <a:pt x="212628" y="1849526"/>
                </a:lnTo>
                <a:lnTo>
                  <a:pt x="168020" y="1830674"/>
                </a:lnTo>
                <a:lnTo>
                  <a:pt x="127284" y="1805391"/>
                </a:lnTo>
                <a:lnTo>
                  <a:pt x="91058" y="1774316"/>
                </a:lnTo>
                <a:lnTo>
                  <a:pt x="59984" y="1738091"/>
                </a:lnTo>
                <a:lnTo>
                  <a:pt x="34701" y="1697354"/>
                </a:lnTo>
                <a:lnTo>
                  <a:pt x="15849" y="1652747"/>
                </a:lnTo>
                <a:lnTo>
                  <a:pt x="4069" y="1604909"/>
                </a:lnTo>
                <a:lnTo>
                  <a:pt x="0" y="1554479"/>
                </a:lnTo>
                <a:lnTo>
                  <a:pt x="0" y="310895"/>
                </a:lnTo>
                <a:close/>
              </a:path>
            </a:pathLst>
          </a:custGeom>
          <a:ln w="15240">
            <a:solidFill>
              <a:srgbClr val="AC94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83324" y="3808476"/>
            <a:ext cx="2255520" cy="19598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0568" y="3817620"/>
            <a:ext cx="2161031" cy="1865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0568" y="3817620"/>
            <a:ext cx="2161031" cy="1865376"/>
          </a:xfrm>
          <a:custGeom>
            <a:avLst/>
            <a:gdLst/>
            <a:ahLst/>
            <a:cxnLst/>
            <a:rect l="l" t="t" r="r" b="b"/>
            <a:pathLst>
              <a:path w="2161031" h="1865376">
                <a:moveTo>
                  <a:pt x="0" y="310895"/>
                </a:moveTo>
                <a:lnTo>
                  <a:pt x="4069" y="260466"/>
                </a:lnTo>
                <a:lnTo>
                  <a:pt x="15849" y="212628"/>
                </a:lnTo>
                <a:lnTo>
                  <a:pt x="34701" y="168021"/>
                </a:lnTo>
                <a:lnTo>
                  <a:pt x="59984" y="127284"/>
                </a:lnTo>
                <a:lnTo>
                  <a:pt x="91058" y="91059"/>
                </a:lnTo>
                <a:lnTo>
                  <a:pt x="127284" y="59984"/>
                </a:lnTo>
                <a:lnTo>
                  <a:pt x="168020" y="34701"/>
                </a:lnTo>
                <a:lnTo>
                  <a:pt x="212628" y="15849"/>
                </a:lnTo>
                <a:lnTo>
                  <a:pt x="260466" y="4069"/>
                </a:lnTo>
                <a:lnTo>
                  <a:pt x="310896" y="0"/>
                </a:lnTo>
                <a:lnTo>
                  <a:pt x="1850135" y="0"/>
                </a:lnTo>
                <a:lnTo>
                  <a:pt x="1900565" y="4069"/>
                </a:lnTo>
                <a:lnTo>
                  <a:pt x="1948403" y="15849"/>
                </a:lnTo>
                <a:lnTo>
                  <a:pt x="1993010" y="34701"/>
                </a:lnTo>
                <a:lnTo>
                  <a:pt x="2033747" y="59984"/>
                </a:lnTo>
                <a:lnTo>
                  <a:pt x="2069972" y="91059"/>
                </a:lnTo>
                <a:lnTo>
                  <a:pt x="2101047" y="127284"/>
                </a:lnTo>
                <a:lnTo>
                  <a:pt x="2126330" y="168020"/>
                </a:lnTo>
                <a:lnTo>
                  <a:pt x="2145182" y="212628"/>
                </a:lnTo>
                <a:lnTo>
                  <a:pt x="2156962" y="260466"/>
                </a:lnTo>
                <a:lnTo>
                  <a:pt x="2161031" y="310895"/>
                </a:lnTo>
                <a:lnTo>
                  <a:pt x="2161031" y="1554479"/>
                </a:lnTo>
                <a:lnTo>
                  <a:pt x="2156962" y="1604909"/>
                </a:lnTo>
                <a:lnTo>
                  <a:pt x="2145182" y="1652747"/>
                </a:lnTo>
                <a:lnTo>
                  <a:pt x="2126330" y="1697355"/>
                </a:lnTo>
                <a:lnTo>
                  <a:pt x="2101047" y="1738091"/>
                </a:lnTo>
                <a:lnTo>
                  <a:pt x="2069972" y="1774317"/>
                </a:lnTo>
                <a:lnTo>
                  <a:pt x="2033747" y="1805391"/>
                </a:lnTo>
                <a:lnTo>
                  <a:pt x="1993010" y="1830674"/>
                </a:lnTo>
                <a:lnTo>
                  <a:pt x="1948403" y="1849526"/>
                </a:lnTo>
                <a:lnTo>
                  <a:pt x="1900565" y="1861306"/>
                </a:lnTo>
                <a:lnTo>
                  <a:pt x="1850135" y="1865376"/>
                </a:lnTo>
                <a:lnTo>
                  <a:pt x="310896" y="1865376"/>
                </a:lnTo>
                <a:lnTo>
                  <a:pt x="260466" y="1861306"/>
                </a:lnTo>
                <a:lnTo>
                  <a:pt x="212628" y="1849526"/>
                </a:lnTo>
                <a:lnTo>
                  <a:pt x="168020" y="1830674"/>
                </a:lnTo>
                <a:lnTo>
                  <a:pt x="127284" y="1805391"/>
                </a:lnTo>
                <a:lnTo>
                  <a:pt x="91058" y="1774316"/>
                </a:lnTo>
                <a:lnTo>
                  <a:pt x="59984" y="1738091"/>
                </a:lnTo>
                <a:lnTo>
                  <a:pt x="34701" y="1697354"/>
                </a:lnTo>
                <a:lnTo>
                  <a:pt x="15849" y="1652747"/>
                </a:lnTo>
                <a:lnTo>
                  <a:pt x="4069" y="1604909"/>
                </a:lnTo>
                <a:lnTo>
                  <a:pt x="0" y="1554479"/>
                </a:lnTo>
                <a:lnTo>
                  <a:pt x="0" y="310895"/>
                </a:lnTo>
                <a:close/>
              </a:path>
            </a:pathLst>
          </a:custGeom>
          <a:ln w="15240">
            <a:solidFill>
              <a:srgbClr val="AC94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38472" y="3235452"/>
            <a:ext cx="2281428" cy="2787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99432" y="3284220"/>
            <a:ext cx="2159508" cy="2665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99432" y="3284220"/>
            <a:ext cx="2159508" cy="2665476"/>
          </a:xfrm>
          <a:custGeom>
            <a:avLst/>
            <a:gdLst/>
            <a:ahLst/>
            <a:cxnLst/>
            <a:rect l="l" t="t" r="r" b="b"/>
            <a:pathLst>
              <a:path w="2159508" h="2665476">
                <a:moveTo>
                  <a:pt x="0" y="359917"/>
                </a:moveTo>
                <a:lnTo>
                  <a:pt x="4711" y="301542"/>
                </a:lnTo>
                <a:lnTo>
                  <a:pt x="18350" y="246164"/>
                </a:lnTo>
                <a:lnTo>
                  <a:pt x="40177" y="194524"/>
                </a:lnTo>
                <a:lnTo>
                  <a:pt x="69449" y="147364"/>
                </a:lnTo>
                <a:lnTo>
                  <a:pt x="105425" y="105425"/>
                </a:lnTo>
                <a:lnTo>
                  <a:pt x="147364" y="69449"/>
                </a:lnTo>
                <a:lnTo>
                  <a:pt x="194524" y="40177"/>
                </a:lnTo>
                <a:lnTo>
                  <a:pt x="246164" y="18350"/>
                </a:lnTo>
                <a:lnTo>
                  <a:pt x="301542" y="4711"/>
                </a:lnTo>
                <a:lnTo>
                  <a:pt x="359917" y="0"/>
                </a:lnTo>
                <a:lnTo>
                  <a:pt x="1799589" y="0"/>
                </a:lnTo>
                <a:lnTo>
                  <a:pt x="1857965" y="4711"/>
                </a:lnTo>
                <a:lnTo>
                  <a:pt x="1913343" y="18350"/>
                </a:lnTo>
                <a:lnTo>
                  <a:pt x="1964983" y="40177"/>
                </a:lnTo>
                <a:lnTo>
                  <a:pt x="2012143" y="69449"/>
                </a:lnTo>
                <a:lnTo>
                  <a:pt x="2054082" y="105425"/>
                </a:lnTo>
                <a:lnTo>
                  <a:pt x="2090058" y="147364"/>
                </a:lnTo>
                <a:lnTo>
                  <a:pt x="2119330" y="194524"/>
                </a:lnTo>
                <a:lnTo>
                  <a:pt x="2141157" y="246164"/>
                </a:lnTo>
                <a:lnTo>
                  <a:pt x="2154796" y="301542"/>
                </a:lnTo>
                <a:lnTo>
                  <a:pt x="2159508" y="359917"/>
                </a:lnTo>
                <a:lnTo>
                  <a:pt x="2159508" y="2305557"/>
                </a:lnTo>
                <a:lnTo>
                  <a:pt x="2154796" y="2363939"/>
                </a:lnTo>
                <a:lnTo>
                  <a:pt x="2141157" y="2419321"/>
                </a:lnTo>
                <a:lnTo>
                  <a:pt x="2119330" y="2470962"/>
                </a:lnTo>
                <a:lnTo>
                  <a:pt x="2090058" y="2518122"/>
                </a:lnTo>
                <a:lnTo>
                  <a:pt x="2054082" y="2560059"/>
                </a:lnTo>
                <a:lnTo>
                  <a:pt x="2012143" y="2596033"/>
                </a:lnTo>
                <a:lnTo>
                  <a:pt x="1964983" y="2625303"/>
                </a:lnTo>
                <a:lnTo>
                  <a:pt x="1913343" y="2647127"/>
                </a:lnTo>
                <a:lnTo>
                  <a:pt x="1857965" y="2660765"/>
                </a:lnTo>
                <a:lnTo>
                  <a:pt x="1799589" y="2665476"/>
                </a:lnTo>
                <a:lnTo>
                  <a:pt x="359917" y="2665476"/>
                </a:lnTo>
                <a:lnTo>
                  <a:pt x="301542" y="2660765"/>
                </a:lnTo>
                <a:lnTo>
                  <a:pt x="246164" y="2647127"/>
                </a:lnTo>
                <a:lnTo>
                  <a:pt x="194524" y="2625303"/>
                </a:lnTo>
                <a:lnTo>
                  <a:pt x="147364" y="2596033"/>
                </a:lnTo>
                <a:lnTo>
                  <a:pt x="105425" y="2560059"/>
                </a:lnTo>
                <a:lnTo>
                  <a:pt x="69449" y="2518122"/>
                </a:lnTo>
                <a:lnTo>
                  <a:pt x="40177" y="2470962"/>
                </a:lnTo>
                <a:lnTo>
                  <a:pt x="18350" y="2419321"/>
                </a:lnTo>
                <a:lnTo>
                  <a:pt x="4711" y="2363939"/>
                </a:lnTo>
                <a:lnTo>
                  <a:pt x="0" y="2305557"/>
                </a:lnTo>
                <a:lnTo>
                  <a:pt x="0" y="359917"/>
                </a:lnTo>
                <a:close/>
              </a:path>
            </a:pathLst>
          </a:custGeom>
          <a:ln w="15240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061451"/>
            <a:ext cx="7157359" cy="2171365"/>
          </a:xfrm>
          <a:prstGeom prst="rect">
            <a:avLst/>
          </a:prstGeom>
        </p:spPr>
        <p:txBody>
          <a:bodyPr wrap="square" lIns="0" tIns="36226" rIns="0" bIns="0" rtlCol="0">
            <a:noAutofit/>
          </a:bodyPr>
          <a:lstStyle/>
          <a:p>
            <a:pPr marL="471728" marR="39873">
              <a:lnSpc>
                <a:spcPts val="5705"/>
              </a:lnSpc>
            </a:pPr>
            <a:r>
              <a:rPr sz="5400" spc="3" dirty="0" smtClean="0">
                <a:solidFill>
                  <a:srgbClr val="252525"/>
                </a:solidFill>
                <a:latin typeface="Impact"/>
                <a:cs typeface="Impact"/>
              </a:rPr>
              <a:t>Properties of solutions</a:t>
            </a:r>
            <a:endParaRPr sz="5400">
              <a:latin typeface="Impact"/>
              <a:cs typeface="Impact"/>
            </a:endParaRPr>
          </a:p>
          <a:p>
            <a:pPr marL="287324" indent="-274624">
              <a:lnSpc>
                <a:spcPct val="99945"/>
              </a:lnSpc>
              <a:spcBef>
                <a:spcPts val="1948"/>
              </a:spcBef>
              <a:tabLst>
                <a:tab pos="279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Solutions have properties different from both solute and solvent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571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4 types of properties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2530" y="4341423"/>
            <a:ext cx="1391598" cy="58470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73660" marR="38176">
              <a:lnSpc>
                <a:spcPts val="2145"/>
              </a:lnSpc>
            </a:pPr>
            <a:r>
              <a:rPr sz="2000" b="1" spc="-2" dirty="0" smtClean="0">
                <a:latin typeface="Times New Roman"/>
                <a:cs typeface="Times New Roman"/>
              </a:rPr>
              <a:t>Additive &amp;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000" b="1" spc="0" dirty="0" smtClean="0">
                <a:latin typeface="Times New Roman"/>
                <a:cs typeface="Times New Roman"/>
              </a:rPr>
              <a:t>Constitutive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044" y="4604865"/>
            <a:ext cx="118851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latin typeface="Times New Roman"/>
                <a:cs typeface="Times New Roman"/>
              </a:rPr>
              <a:t>Additive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6647" y="4604865"/>
            <a:ext cx="166370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0" dirty="0" smtClean="0">
                <a:latin typeface="Times New Roman"/>
                <a:cs typeface="Times New Roman"/>
              </a:rPr>
              <a:t>Constitutive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5184" y="4604865"/>
            <a:ext cx="147838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0" dirty="0" smtClean="0">
                <a:latin typeface="Times New Roman"/>
                <a:cs typeface="Times New Roman"/>
              </a:rPr>
              <a:t>Colligative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37575" y="6438982"/>
            <a:ext cx="387202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64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618688"/>
            <a:ext cx="489305" cy="1012852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</a:t>
            </a:r>
            <a:endParaRPr sz="4800">
              <a:latin typeface="Times New Roman"/>
              <a:cs typeface="Times New Roman"/>
            </a:endParaRPr>
          </a:p>
          <a:p>
            <a:pPr marL="195579" marR="6096">
              <a:lnSpc>
                <a:spcPct val="95825"/>
              </a:lnSpc>
            </a:pPr>
            <a:r>
              <a:rPr sz="2400" b="1" dirty="0" smtClean="0">
                <a:solidFill>
                  <a:srgbClr val="AC0000"/>
                </a:solidFill>
                <a:latin typeface="Times New Roman"/>
                <a:cs typeface="Times New Roman"/>
              </a:rPr>
              <a:t>1.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0805" y="618688"/>
            <a:ext cx="4518152" cy="1012852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 a 3 step process</a:t>
            </a:r>
            <a:endParaRPr sz="4800">
              <a:latin typeface="Times New Roman"/>
              <a:cs typeface="Times New Roman"/>
            </a:endParaRPr>
          </a:p>
          <a:p>
            <a:pPr marL="186131" marR="91439">
              <a:lnSpc>
                <a:spcPct val="95825"/>
              </a:lnSpc>
            </a:pP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Separation of Solute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0876" y="1661744"/>
            <a:ext cx="164998" cy="641723"/>
          </a:xfrm>
          <a:prstGeom prst="rect">
            <a:avLst/>
          </a:prstGeom>
        </p:spPr>
        <p:txBody>
          <a:bodyPr wrap="square" lIns="0" tIns="14922" rIns="0" bIns="0" rtlCol="0">
            <a:noAutofit/>
          </a:bodyPr>
          <a:lstStyle/>
          <a:p>
            <a:pPr marL="12700">
              <a:lnSpc>
                <a:spcPts val="2350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7"/>
              </a:spcBef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5146" y="1663319"/>
            <a:ext cx="5817460" cy="64172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Must overcome IMF or ion-ion attractions in solute</a:t>
            </a:r>
            <a:endParaRPr sz="2200">
              <a:latin typeface="Times New Roman"/>
              <a:cs typeface="Times New Roman"/>
            </a:endParaRPr>
          </a:p>
          <a:p>
            <a:pPr marL="12700" marR="41879">
              <a:lnSpc>
                <a:spcPts val="2665"/>
              </a:lnSpc>
              <a:spcBef>
                <a:spcPts val="15"/>
              </a:spcBef>
            </a:pPr>
            <a:r>
              <a:rPr sz="2200" spc="18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Requires energy, ENDOTHERMIC ( + </a:t>
            </a:r>
            <a:r>
              <a:rPr sz="2200" spc="4" dirty="0" smtClean="0">
                <a:solidFill>
                  <a:srgbClr val="2F2F2F"/>
                </a:solidFill>
                <a:latin typeface="Symbol"/>
                <a:cs typeface="Symbol"/>
              </a:rPr>
              <a:t></a:t>
            </a:r>
            <a:r>
              <a:rPr sz="2200" spc="18" dirty="0" smtClean="0">
                <a:solidFill>
                  <a:srgbClr val="2F2F2F"/>
                </a:solidFill>
                <a:latin typeface="Times New Roman"/>
                <a:cs typeface="Times New Roman"/>
              </a:rPr>
              <a:t>H)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8820" y="2673322"/>
            <a:ext cx="30032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AC0000"/>
                </a:solidFill>
                <a:latin typeface="Times New Roman"/>
                <a:cs typeface="Times New Roman"/>
              </a:rPr>
              <a:t>2.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4236" y="2673322"/>
            <a:ext cx="4957802" cy="1003573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2501">
              <a:lnSpc>
                <a:spcPts val="2550"/>
              </a:lnSpc>
            </a:pP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Separation of Solvent</a:t>
            </a:r>
            <a:endParaRPr sz="2400">
              <a:latin typeface="Times New Roman"/>
              <a:cs typeface="Times New Roman"/>
            </a:endParaRPr>
          </a:p>
          <a:p>
            <a:pPr marL="73609" marR="42501">
              <a:lnSpc>
                <a:spcPct val="95825"/>
              </a:lnSpc>
            </a:pPr>
            <a:r>
              <a:rPr sz="22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Must overcome IMF of solvent particles</a:t>
            </a:r>
            <a:endParaRPr sz="2200">
              <a:latin typeface="Times New Roman"/>
              <a:cs typeface="Times New Roman"/>
            </a:endParaRPr>
          </a:p>
          <a:p>
            <a:pPr marL="73609">
              <a:lnSpc>
                <a:spcPts val="2660"/>
              </a:lnSpc>
              <a:spcBef>
                <a:spcPts val="133"/>
              </a:spcBef>
            </a:pPr>
            <a:r>
              <a:rPr sz="2200" spc="-13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Requires energy, ENDOTHERMIC (+ </a:t>
            </a:r>
            <a:r>
              <a:rPr sz="2200" spc="0" dirty="0" smtClean="0">
                <a:solidFill>
                  <a:srgbClr val="2F2F2F"/>
                </a:solidFill>
                <a:latin typeface="Symbol"/>
                <a:cs typeface="Symbol"/>
              </a:rPr>
              <a:t></a:t>
            </a:r>
            <a:r>
              <a:rPr sz="2200" spc="-13" dirty="0" smtClean="0">
                <a:solidFill>
                  <a:srgbClr val="2F2F2F"/>
                </a:solidFill>
                <a:latin typeface="Times New Roman"/>
                <a:cs typeface="Times New Roman"/>
              </a:rPr>
              <a:t>H)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876" y="3033972"/>
            <a:ext cx="164846" cy="641350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7"/>
              </a:spcBef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4045176"/>
            <a:ext cx="30032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AC0000"/>
                </a:solidFill>
                <a:latin typeface="Times New Roman"/>
                <a:cs typeface="Times New Roman"/>
              </a:rPr>
              <a:t>3.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4236" y="4045176"/>
            <a:ext cx="6701850" cy="167420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8192">
              <a:lnSpc>
                <a:spcPts val="2550"/>
              </a:lnSpc>
            </a:pP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Interaction of Solute &amp; Solvent</a:t>
            </a:r>
            <a:endParaRPr sz="2400">
              <a:latin typeface="Times New Roman"/>
              <a:cs typeface="Times New Roman"/>
            </a:endParaRPr>
          </a:p>
          <a:p>
            <a:pPr marL="73609">
              <a:lnSpc>
                <a:spcPct val="95825"/>
              </a:lnSpc>
            </a:pPr>
            <a:r>
              <a:rPr sz="22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Attractive bonds form between solute particles and solvent</a:t>
            </a:r>
            <a:endParaRPr sz="2200">
              <a:latin typeface="Times New Roman"/>
              <a:cs typeface="Times New Roman"/>
            </a:endParaRPr>
          </a:p>
          <a:p>
            <a:pPr marL="73609" marR="48192">
              <a:lnSpc>
                <a:spcPct val="95825"/>
              </a:lnSpc>
              <a:spcBef>
                <a:spcPts val="110"/>
              </a:spcBef>
            </a:pPr>
            <a:r>
              <a:rPr sz="22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particles</a:t>
            </a:r>
            <a:endParaRPr sz="2200">
              <a:latin typeface="Times New Roman"/>
              <a:cs typeface="Times New Roman"/>
            </a:endParaRPr>
          </a:p>
          <a:p>
            <a:pPr marL="73609" marR="48192">
              <a:lnSpc>
                <a:spcPct val="95825"/>
              </a:lnSpc>
              <a:spcBef>
                <a:spcPts val="110"/>
              </a:spcBef>
            </a:pPr>
            <a:r>
              <a:rPr sz="22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“Solvation” or “Hydration” (where water = solvent)</a:t>
            </a:r>
            <a:endParaRPr sz="2200">
              <a:latin typeface="Times New Roman"/>
              <a:cs typeface="Times New Roman"/>
            </a:endParaRPr>
          </a:p>
          <a:p>
            <a:pPr marL="73609" marR="48192">
              <a:lnSpc>
                <a:spcPts val="2660"/>
              </a:lnSpc>
              <a:spcBef>
                <a:spcPts val="133"/>
              </a:spcBef>
            </a:pPr>
            <a:r>
              <a:rPr sz="2200" spc="-11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Releases energy, EXOTHERMIC (</a:t>
            </a:r>
            <a:r>
              <a:rPr sz="2200" b="1" spc="-11" dirty="0" smtClean="0">
                <a:solidFill>
                  <a:srgbClr val="2F2F2F"/>
                </a:solidFill>
                <a:latin typeface="Times New Roman"/>
                <a:cs typeface="Times New Roman"/>
              </a:rPr>
              <a:t>- </a:t>
            </a:r>
            <a:r>
              <a:rPr sz="2200" spc="0" dirty="0" smtClean="0">
                <a:solidFill>
                  <a:srgbClr val="2F2F2F"/>
                </a:solidFill>
                <a:latin typeface="Symbol"/>
                <a:cs typeface="Symbol"/>
              </a:rPr>
              <a:t></a:t>
            </a:r>
            <a:r>
              <a:rPr sz="2200" spc="-11" dirty="0" smtClean="0">
                <a:solidFill>
                  <a:srgbClr val="2F2F2F"/>
                </a:solidFill>
                <a:latin typeface="Times New Roman"/>
                <a:cs typeface="Times New Roman"/>
              </a:rPr>
              <a:t>H)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0876" y="4405826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0876" y="5076767"/>
            <a:ext cx="164846" cy="641045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"/>
              </a:spcBef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22868" y="6438982"/>
            <a:ext cx="236170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6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044" y="1310290"/>
            <a:ext cx="7194573" cy="2673418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52573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Additive Properties: Additive properties are those</a:t>
            </a:r>
            <a:endParaRPr sz="2400">
              <a:latin typeface="Times New Roman"/>
              <a:cs typeface="Times New Roman"/>
            </a:endParaRPr>
          </a:p>
          <a:p>
            <a:pPr marL="287019" marR="52573">
              <a:lnSpc>
                <a:spcPct val="95825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properties which is the sum of the corresponding</a:t>
            </a:r>
            <a:endParaRPr sz="2400">
              <a:latin typeface="Times New Roman"/>
              <a:cs typeface="Times New Roman"/>
            </a:endParaRPr>
          </a:p>
          <a:p>
            <a:pPr marL="287019" marR="52573">
              <a:lnSpc>
                <a:spcPct val="95825"/>
              </a:lnSpc>
              <a:spcBef>
                <a:spcPts val="120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properties of the atoms constituting the molecule.</a:t>
            </a:r>
            <a:endParaRPr sz="2400">
              <a:latin typeface="Times New Roman"/>
              <a:cs typeface="Times New Roman"/>
            </a:endParaRPr>
          </a:p>
          <a:p>
            <a:pPr marL="287019" marR="180469" indent="-274319">
              <a:lnSpc>
                <a:spcPct val="99945"/>
              </a:lnSpc>
              <a:spcBef>
                <a:spcPts val="685"/>
              </a:spcBef>
              <a:tabLst>
                <a:tab pos="3556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	</a:t>
            </a: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These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prop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ies</a:t>
            </a:r>
            <a:r>
              <a:rPr sz="24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only d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pend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on the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types of 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he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atom and th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ir</a:t>
            </a:r>
            <a:r>
              <a:rPr sz="24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nu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be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e.g., mass is a additive property, similarly molar volume</a:t>
            </a:r>
            <a:endParaRPr sz="2400">
              <a:latin typeface="Times New Roman"/>
              <a:cs typeface="Times New Roman"/>
            </a:endParaRPr>
          </a:p>
          <a:p>
            <a:pPr marL="287019" marR="52573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 also a good example of additive properties.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5405816"/>
            <a:ext cx="5529021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3" dirty="0" smtClean="0">
                <a:solidFill>
                  <a:srgbClr val="252525"/>
                </a:solidFill>
                <a:latin typeface="Impact"/>
                <a:cs typeface="Impact"/>
              </a:rPr>
              <a:t>Additive properties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59800" y="6362782"/>
            <a:ext cx="398513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65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044" y="1675803"/>
            <a:ext cx="7338715" cy="194195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10648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Constitutive property of a molecule is the property which</a:t>
            </a:r>
            <a:endParaRPr sz="2400">
              <a:latin typeface="Times New Roman"/>
              <a:cs typeface="Times New Roman"/>
            </a:endParaRPr>
          </a:p>
          <a:p>
            <a:pPr marL="287019" marR="39873">
              <a:lnSpc>
                <a:spcPct val="95825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depends upon the constitution of the molecule</a:t>
            </a:r>
            <a:endParaRPr sz="2400">
              <a:latin typeface="Times New Roman"/>
              <a:cs typeface="Times New Roman"/>
            </a:endParaRPr>
          </a:p>
          <a:p>
            <a:pPr marL="287019" indent="-274319">
              <a:lnSpc>
                <a:spcPct val="99945"/>
              </a:lnSpc>
              <a:spcBef>
                <a:spcPts val="685"/>
              </a:spcBef>
              <a:tabLst>
                <a:tab pos="3556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	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i.e., upon the arrangements of atoms within the molecule e.g.,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571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Optical activity.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5405816"/>
            <a:ext cx="6659036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3" dirty="0" smtClean="0">
                <a:solidFill>
                  <a:srgbClr val="252525"/>
                </a:solidFill>
                <a:latin typeface="Impact"/>
                <a:cs typeface="Impact"/>
              </a:rPr>
              <a:t>Constitutive properties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58276" y="6516097"/>
            <a:ext cx="400001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66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044" y="2078767"/>
            <a:ext cx="7261914" cy="33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physical property which depend upon the number 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2446246"/>
            <a:ext cx="4562957" cy="769112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287019">
              <a:lnSpc>
                <a:spcPts val="2550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atom in a molecule as well as their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558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e.g., atomic volume, parachor etc.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7253" y="2446246"/>
            <a:ext cx="151069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constitution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4866083"/>
            <a:ext cx="5798111" cy="1255269"/>
          </a:xfrm>
          <a:prstGeom prst="rect">
            <a:avLst/>
          </a:prstGeom>
        </p:spPr>
        <p:txBody>
          <a:bodyPr wrap="square" lIns="0" tIns="29654" rIns="0" bIns="0" rtlCol="0">
            <a:noAutofit/>
          </a:bodyPr>
          <a:lstStyle/>
          <a:p>
            <a:pPr marL="12700">
              <a:lnSpc>
                <a:spcPts val="4670"/>
              </a:lnSpc>
            </a:pPr>
            <a:r>
              <a:rPr sz="4400" spc="-1" dirty="0" smtClean="0">
                <a:solidFill>
                  <a:srgbClr val="252525"/>
                </a:solidFill>
                <a:latin typeface="Impact"/>
                <a:cs typeface="Impact"/>
              </a:rPr>
              <a:t>Additive and constitutive</a:t>
            </a:r>
            <a:endParaRPr sz="4400">
              <a:latin typeface="Impact"/>
              <a:cs typeface="Impact"/>
            </a:endParaRPr>
          </a:p>
          <a:p>
            <a:pPr marL="12700" marR="83896">
              <a:lnSpc>
                <a:spcPts val="5215"/>
              </a:lnSpc>
              <a:spcBef>
                <a:spcPts val="27"/>
              </a:spcBef>
            </a:pPr>
            <a:r>
              <a:rPr sz="4400" spc="6" dirty="0" smtClean="0">
                <a:solidFill>
                  <a:srgbClr val="252525"/>
                </a:solidFill>
                <a:latin typeface="Impact"/>
                <a:cs typeface="Impact"/>
              </a:rPr>
              <a:t>properties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08568" y="6438982"/>
            <a:ext cx="345167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39" dirty="0" smtClean="0">
                <a:solidFill>
                  <a:srgbClr val="252525"/>
                </a:solidFill>
                <a:latin typeface="Impact"/>
                <a:cs typeface="Impact"/>
              </a:rPr>
              <a:t>67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7244" y="1685829"/>
            <a:ext cx="7421325" cy="69767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Colligative properties are those properties, which depends</a:t>
            </a:r>
            <a:endParaRPr sz="2400">
              <a:latin typeface="Times New Roman"/>
              <a:cs typeface="Times New Roman"/>
            </a:endParaRPr>
          </a:p>
          <a:p>
            <a:pPr marL="287019" marR="45977">
              <a:lnSpc>
                <a:spcPct val="95825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upon the number of molecules present in a substance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244" y="2929166"/>
            <a:ext cx="6985434" cy="332225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e.g., vapour pressure of gas, elevation in boiling point,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1564" y="3297273"/>
            <a:ext cx="2778963" cy="69596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depression of freezing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solution, etc.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3474" y="3297273"/>
            <a:ext cx="323311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point, osmotic pressure 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11669" y="3297273"/>
            <a:ext cx="44450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5405816"/>
            <a:ext cx="3170035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-1" dirty="0" smtClean="0">
                <a:solidFill>
                  <a:srgbClr val="252525"/>
                </a:solidFill>
                <a:latin typeface="Impact"/>
                <a:cs typeface="Impact"/>
              </a:rPr>
              <a:t>Colligative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3987" y="5405816"/>
            <a:ext cx="3115305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8" dirty="0" smtClean="0">
                <a:solidFill>
                  <a:srgbClr val="252525"/>
                </a:solidFill>
                <a:latin typeface="Impact"/>
                <a:cs typeface="Impact"/>
              </a:rPr>
              <a:t>properties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59800" y="6438982"/>
            <a:ext cx="397917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68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457200"/>
            <a:ext cx="75438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192" y="454151"/>
            <a:ext cx="7549896" cy="3663696"/>
          </a:xfrm>
          <a:custGeom>
            <a:avLst/>
            <a:gdLst/>
            <a:ahLst/>
            <a:cxnLst/>
            <a:rect l="l" t="t" r="r" b="b"/>
            <a:pathLst>
              <a:path w="7549896" h="3663696">
                <a:moveTo>
                  <a:pt x="0" y="3663696"/>
                </a:moveTo>
                <a:lnTo>
                  <a:pt x="7549896" y="3663696"/>
                </a:lnTo>
                <a:lnTo>
                  <a:pt x="7549896" y="0"/>
                </a:lnTo>
                <a:lnTo>
                  <a:pt x="0" y="0"/>
                </a:lnTo>
                <a:lnTo>
                  <a:pt x="0" y="3663696"/>
                </a:lnTo>
                <a:close/>
              </a:path>
            </a:pathLst>
          </a:custGeom>
          <a:ln w="6095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996" y="4724489"/>
            <a:ext cx="4934790" cy="1393953"/>
          </a:xfrm>
          <a:prstGeom prst="rect">
            <a:avLst/>
          </a:prstGeom>
        </p:spPr>
        <p:txBody>
          <a:bodyPr wrap="square" lIns="0" tIns="32924" rIns="0" bIns="0" rtlCol="0">
            <a:noAutofit/>
          </a:bodyPr>
          <a:lstStyle/>
          <a:p>
            <a:pPr marL="12700">
              <a:lnSpc>
                <a:spcPts val="5185"/>
              </a:lnSpc>
            </a:pPr>
            <a:r>
              <a:rPr sz="4900" spc="-2" dirty="0" smtClean="0">
                <a:solidFill>
                  <a:srgbClr val="252525"/>
                </a:solidFill>
                <a:latin typeface="Impact"/>
                <a:cs typeface="Impact"/>
              </a:rPr>
              <a:t>Lowering of vapour</a:t>
            </a:r>
            <a:endParaRPr sz="4900">
              <a:latin typeface="Impact"/>
              <a:cs typeface="Impact"/>
            </a:endParaRPr>
          </a:p>
          <a:p>
            <a:pPr marL="12700" marR="93268">
              <a:lnSpc>
                <a:spcPts val="5795"/>
              </a:lnSpc>
              <a:spcBef>
                <a:spcPts val="30"/>
              </a:spcBef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pressure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8276" y="6362782"/>
            <a:ext cx="400001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69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192" y="454151"/>
            <a:ext cx="7549896" cy="3663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1044" y="509061"/>
            <a:ext cx="202946" cy="80721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8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5364" y="511064"/>
            <a:ext cx="7519598" cy="4221607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 marR="48635">
              <a:lnSpc>
                <a:spcPts val="2955"/>
              </a:lnSpc>
            </a:pPr>
            <a:r>
              <a:rPr sz="2800" spc="-6" dirty="0" smtClean="0">
                <a:solidFill>
                  <a:srgbClr val="2F2F2F"/>
                </a:solidFill>
                <a:latin typeface="Times New Roman"/>
                <a:cs typeface="Times New Roman"/>
              </a:rPr>
              <a:t>Pressure is measured with a manometer</a:t>
            </a:r>
            <a:endParaRPr sz="2800">
              <a:latin typeface="Times New Roman"/>
              <a:cs typeface="Times New Roman"/>
            </a:endParaRPr>
          </a:p>
          <a:p>
            <a:pPr marL="12700" marR="566720">
              <a:lnSpc>
                <a:spcPct val="100041"/>
              </a:lnSpc>
            </a:pPr>
            <a:r>
              <a:rPr sz="2800" spc="-8" dirty="0" smtClean="0">
                <a:solidFill>
                  <a:srgbClr val="2F2F2F"/>
                </a:solidFill>
                <a:latin typeface="Times New Roman"/>
                <a:cs typeface="Times New Roman"/>
              </a:rPr>
              <a:t>When a non volatile solute is combined with a volatile solvent, the vapour above the solution is provided by the </a:t>
            </a:r>
            <a:r>
              <a:rPr sz="2800" spc="-8" dirty="0" smtClean="0">
                <a:solidFill>
                  <a:srgbClr val="FF0066"/>
                </a:solidFill>
                <a:latin typeface="Times New Roman"/>
                <a:cs typeface="Times New Roman"/>
              </a:rPr>
              <a:t>solvent only</a:t>
            </a:r>
            <a:r>
              <a:rPr sz="2800" spc="-8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  <a:spcBef>
                <a:spcPts val="5"/>
              </a:spcBef>
            </a:pPr>
            <a:r>
              <a:rPr sz="28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8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8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te</a:t>
            </a:r>
            <a:r>
              <a:rPr sz="2800" spc="-66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red</a:t>
            </a:r>
            <a:r>
              <a:rPr sz="2800" spc="9" dirty="0" smtClean="0">
                <a:solidFill>
                  <a:srgbClr val="FF0066"/>
                </a:solidFill>
                <a:latin typeface="Times New Roman"/>
                <a:cs typeface="Times New Roman"/>
              </a:rPr>
              <a:t>u</a:t>
            </a:r>
            <a:r>
              <a:rPr sz="2800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c</a:t>
            </a:r>
            <a:r>
              <a:rPr sz="2800" spc="-9" dirty="0" smtClean="0">
                <a:solidFill>
                  <a:srgbClr val="FF0066"/>
                </a:solidFill>
                <a:latin typeface="Times New Roman"/>
                <a:cs typeface="Times New Roman"/>
              </a:rPr>
              <a:t>e</a:t>
            </a:r>
            <a:r>
              <a:rPr sz="2800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s</a:t>
            </a:r>
            <a:r>
              <a:rPr sz="2800" spc="-60" dirty="0" smtClean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t</a:t>
            </a:r>
            <a:r>
              <a:rPr sz="2800" spc="9" dirty="0" smtClean="0">
                <a:solidFill>
                  <a:srgbClr val="FF0066"/>
                </a:solidFill>
                <a:latin typeface="Times New Roman"/>
                <a:cs typeface="Times New Roman"/>
              </a:rPr>
              <a:t>h</a:t>
            </a:r>
            <a:r>
              <a:rPr sz="2800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e</a:t>
            </a:r>
            <a:r>
              <a:rPr sz="2800" spc="-31" dirty="0" smtClean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esc</a:t>
            </a:r>
            <a:r>
              <a:rPr sz="2800" spc="-9" dirty="0" smtClean="0">
                <a:solidFill>
                  <a:srgbClr val="FF0066"/>
                </a:solidFill>
                <a:latin typeface="Times New Roman"/>
                <a:cs typeface="Times New Roman"/>
              </a:rPr>
              <a:t>a</a:t>
            </a:r>
            <a:r>
              <a:rPr sz="2800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p</a:t>
            </a:r>
            <a:r>
              <a:rPr sz="2800" spc="4" dirty="0" smtClean="0">
                <a:solidFill>
                  <a:srgbClr val="FF0066"/>
                </a:solidFill>
                <a:latin typeface="Times New Roman"/>
                <a:cs typeface="Times New Roman"/>
              </a:rPr>
              <a:t>i</a:t>
            </a:r>
            <a:r>
              <a:rPr sz="2800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ng</a:t>
            </a:r>
            <a:r>
              <a:rPr sz="2800" spc="-49" dirty="0" smtClean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ten</a:t>
            </a:r>
            <a:r>
              <a:rPr sz="2800" spc="4" dirty="0" smtClean="0">
                <a:solidFill>
                  <a:srgbClr val="FF0066"/>
                </a:solidFill>
                <a:latin typeface="Times New Roman"/>
                <a:cs typeface="Times New Roman"/>
              </a:rPr>
              <a:t>d</a:t>
            </a:r>
            <a:r>
              <a:rPr sz="2800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ency</a:t>
            </a:r>
            <a:r>
              <a:rPr sz="2800" spc="-100" dirty="0" smtClean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800" spc="-1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</a:t>
            </a:r>
            <a:r>
              <a:rPr sz="28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ven</a:t>
            </a:r>
            <a:r>
              <a:rPr sz="28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. </a:t>
            </a:r>
            <a:r>
              <a:rPr sz="2800" spc="-3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apo</a:t>
            </a:r>
            <a:r>
              <a:rPr sz="28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-83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8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ess</a:t>
            </a:r>
            <a:r>
              <a:rPr sz="28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</a:t>
            </a:r>
            <a:r>
              <a:rPr sz="2800" spc="-93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800" spc="-23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so</a:t>
            </a:r>
            <a:r>
              <a:rPr sz="28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8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-11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con</a:t>
            </a:r>
            <a:r>
              <a:rPr sz="28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aini</a:t>
            </a:r>
            <a:r>
              <a:rPr sz="28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800" spc="-87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8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8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 v</a:t>
            </a:r>
            <a:r>
              <a:rPr sz="28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latile</a:t>
            </a:r>
            <a:r>
              <a:rPr sz="2800" spc="-62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</a:t>
            </a:r>
            <a:r>
              <a:rPr sz="28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ute</a:t>
            </a:r>
            <a:r>
              <a:rPr sz="28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28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lowered </a:t>
            </a:r>
            <a:r>
              <a:rPr sz="28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8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8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rti</a:t>
            </a:r>
            <a:r>
              <a:rPr sz="28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nal</a:t>
            </a:r>
            <a:r>
              <a:rPr sz="2800" spc="-10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 t</a:t>
            </a:r>
            <a:r>
              <a:rPr sz="28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relative n</a:t>
            </a:r>
            <a:r>
              <a:rPr sz="28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ber</a:t>
            </a:r>
            <a:r>
              <a:rPr sz="2800" spc="-7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800" spc="-1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so</a:t>
            </a:r>
            <a:r>
              <a:rPr sz="28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8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8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8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8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8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es.</a:t>
            </a:r>
            <a:endParaRPr sz="2800">
              <a:latin typeface="Times New Roman"/>
              <a:cs typeface="Times New Roman"/>
            </a:endParaRPr>
          </a:p>
          <a:p>
            <a:pPr marL="12700" marR="300729">
              <a:lnSpc>
                <a:spcPct val="100041"/>
              </a:lnSpc>
            </a:pPr>
            <a:r>
              <a:rPr sz="28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Therefore the vapour pressure of the solvent, </a:t>
            </a:r>
            <a:r>
              <a:rPr sz="2800" i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000" i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1 </a:t>
            </a:r>
            <a:r>
              <a:rPr sz="28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 identical to the total pressure of the solution, </a:t>
            </a:r>
            <a:r>
              <a:rPr sz="2800" i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8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2216322"/>
            <a:ext cx="202946" cy="80721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8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3923456"/>
            <a:ext cx="202946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5470946"/>
            <a:ext cx="7358820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sz="4900" spc="-1" dirty="0" smtClean="0">
                <a:solidFill>
                  <a:srgbClr val="252525"/>
                </a:solidFill>
                <a:latin typeface="Impact"/>
                <a:cs typeface="Impact"/>
              </a:rPr>
              <a:t>Lowering of vapour pressure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05520" y="6438982"/>
            <a:ext cx="352674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70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400" y="381000"/>
            <a:ext cx="7344156" cy="4052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53640" y="4370832"/>
            <a:ext cx="4236720" cy="731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4096" y="4477512"/>
            <a:ext cx="3037332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0" y="4419600"/>
            <a:ext cx="4114800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0" y="4419600"/>
            <a:ext cx="4114800" cy="609600"/>
          </a:xfrm>
          <a:custGeom>
            <a:avLst/>
            <a:gdLst/>
            <a:ahLst/>
            <a:cxnLst/>
            <a:rect l="l" t="t" r="r" b="b"/>
            <a:pathLst>
              <a:path w="4114800" h="609600">
                <a:moveTo>
                  <a:pt x="0" y="101600"/>
                </a:moveTo>
                <a:lnTo>
                  <a:pt x="8941" y="59844"/>
                </a:lnTo>
                <a:lnTo>
                  <a:pt x="33171" y="26482"/>
                </a:lnTo>
                <a:lnTo>
                  <a:pt x="68797" y="5406"/>
                </a:lnTo>
                <a:lnTo>
                  <a:pt x="101600" y="0"/>
                </a:lnTo>
                <a:lnTo>
                  <a:pt x="4013200" y="0"/>
                </a:lnTo>
                <a:lnTo>
                  <a:pt x="4054955" y="8941"/>
                </a:lnTo>
                <a:lnTo>
                  <a:pt x="4088317" y="33171"/>
                </a:lnTo>
                <a:lnTo>
                  <a:pt x="4109393" y="68797"/>
                </a:lnTo>
                <a:lnTo>
                  <a:pt x="4114800" y="101600"/>
                </a:lnTo>
                <a:lnTo>
                  <a:pt x="4114800" y="508000"/>
                </a:lnTo>
                <a:lnTo>
                  <a:pt x="4105858" y="549755"/>
                </a:lnTo>
                <a:lnTo>
                  <a:pt x="4081628" y="583117"/>
                </a:lnTo>
                <a:lnTo>
                  <a:pt x="4046002" y="604193"/>
                </a:lnTo>
                <a:lnTo>
                  <a:pt x="4013200" y="609600"/>
                </a:lnTo>
                <a:lnTo>
                  <a:pt x="101600" y="609600"/>
                </a:lnTo>
                <a:lnTo>
                  <a:pt x="59844" y="600658"/>
                </a:lnTo>
                <a:lnTo>
                  <a:pt x="26482" y="576428"/>
                </a:lnTo>
                <a:lnTo>
                  <a:pt x="5406" y="540802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15240">
            <a:solidFill>
              <a:srgbClr val="730D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31896" y="4612215"/>
            <a:ext cx="2721211" cy="25430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1" dirty="0" smtClean="0">
                <a:latin typeface="Times New Roman"/>
                <a:cs typeface="Times New Roman"/>
              </a:rPr>
              <a:t>Escaping tendency decreases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981" y="5200749"/>
            <a:ext cx="7923707" cy="69590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572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The presence of a non-volatile solute means that fewer solvent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spc="0" dirty="0" smtClean="0">
                <a:latin typeface="Times New Roman"/>
                <a:cs typeface="Times New Roman"/>
              </a:rPr>
              <a:t>particles are at the solution’s surface, so less solvent evaporates!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75370" y="6304313"/>
            <a:ext cx="317591" cy="330504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sz="2400" spc="39" dirty="0" smtClean="0">
                <a:solidFill>
                  <a:srgbClr val="252525"/>
                </a:solidFill>
                <a:latin typeface="Impact"/>
                <a:cs typeface="Impact"/>
              </a:rPr>
              <a:t>71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9644" y="1313680"/>
            <a:ext cx="7197385" cy="3992655"/>
          </a:xfrm>
          <a:prstGeom prst="rect">
            <a:avLst/>
          </a:prstGeom>
        </p:spPr>
        <p:txBody>
          <a:bodyPr wrap="square" lIns="0" tIns="17589" rIns="0" bIns="0" rtlCol="0">
            <a:noAutofit/>
          </a:bodyPr>
          <a:lstStyle/>
          <a:p>
            <a:pPr algn="ctr">
              <a:lnSpc>
                <a:spcPts val="2770"/>
              </a:lnSpc>
            </a:pPr>
            <a:r>
              <a:rPr sz="2600" spc="265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6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 is more convenient to express the vapour pressure</a:t>
            </a:r>
            <a:endParaRPr sz="2600">
              <a:latin typeface="Times New Roman"/>
              <a:cs typeface="Times New Roman"/>
            </a:endParaRPr>
          </a:p>
          <a:p>
            <a:pPr marL="245791" marR="340673" algn="ctr">
              <a:lnSpc>
                <a:spcPct val="95825"/>
              </a:lnSpc>
            </a:pPr>
            <a:r>
              <a:rPr sz="26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 the solution in terms of concentration of solute</a:t>
            </a:r>
            <a:endParaRPr sz="2600">
              <a:latin typeface="Times New Roman"/>
              <a:cs typeface="Times New Roman"/>
            </a:endParaRPr>
          </a:p>
          <a:p>
            <a:pPr marL="286969" marR="24943">
              <a:lnSpc>
                <a:spcPct val="95825"/>
              </a:lnSpc>
              <a:spcBef>
                <a:spcPts val="130"/>
              </a:spcBef>
            </a:pPr>
            <a:r>
              <a:rPr sz="26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rather than the mole fraction of solvent</a:t>
            </a:r>
            <a:endParaRPr sz="2600">
              <a:latin typeface="Times New Roman"/>
              <a:cs typeface="Times New Roman"/>
            </a:endParaRPr>
          </a:p>
          <a:p>
            <a:pPr marL="286969" marR="42200" indent="-274269">
              <a:lnSpc>
                <a:spcPct val="99945"/>
              </a:lnSpc>
              <a:spcBef>
                <a:spcPts val="114"/>
              </a:spcBef>
              <a:tabLst>
                <a:tab pos="279400" algn="l"/>
              </a:tabLst>
            </a:pPr>
            <a:r>
              <a:rPr sz="26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6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sum of the mole fractions of the constituents in a solution is unity:</a:t>
            </a:r>
            <a:endParaRPr sz="2600">
              <a:latin typeface="Times New Roman"/>
              <a:cs typeface="Times New Roman"/>
            </a:endParaRPr>
          </a:p>
          <a:p>
            <a:pPr marL="2718704" marR="2913616" algn="ctr">
              <a:lnSpc>
                <a:spcPct val="95825"/>
              </a:lnSpc>
              <a:spcBef>
                <a:spcPts val="5"/>
              </a:spcBef>
            </a:pPr>
            <a:r>
              <a:rPr sz="2600" i="1" spc="12" dirty="0" smtClean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r>
              <a:rPr sz="1900" i="1" spc="12" dirty="0" smtClean="0">
                <a:solidFill>
                  <a:srgbClr val="2F2F2F"/>
                </a:solidFill>
                <a:latin typeface="Times New Roman"/>
                <a:cs typeface="Times New Roman"/>
              </a:rPr>
              <a:t>1 </a:t>
            </a:r>
            <a:r>
              <a:rPr sz="2600" spc="12" dirty="0" smtClean="0">
                <a:solidFill>
                  <a:srgbClr val="2F2F2F"/>
                </a:solidFill>
                <a:latin typeface="Times New Roman"/>
                <a:cs typeface="Times New Roman"/>
              </a:rPr>
              <a:t>+ </a:t>
            </a:r>
            <a:r>
              <a:rPr sz="2600" i="1" spc="12" dirty="0" smtClean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r>
              <a:rPr sz="1900" i="1" spc="12" dirty="0" smtClean="0">
                <a:solidFill>
                  <a:srgbClr val="2F2F2F"/>
                </a:solidFill>
                <a:latin typeface="Times New Roman"/>
                <a:cs typeface="Times New Roman"/>
              </a:rPr>
              <a:t>2 </a:t>
            </a:r>
            <a:r>
              <a:rPr sz="2600" spc="12" dirty="0" smtClean="0">
                <a:solidFill>
                  <a:srgbClr val="2F2F2F"/>
                </a:solidFill>
                <a:latin typeface="Times New Roman"/>
                <a:cs typeface="Times New Roman"/>
              </a:rPr>
              <a:t>= 1</a:t>
            </a:r>
            <a:endParaRPr sz="2600">
              <a:latin typeface="Times New Roman"/>
              <a:cs typeface="Times New Roman"/>
            </a:endParaRPr>
          </a:p>
          <a:p>
            <a:pPr marL="2718727" marR="2911402" algn="ctr">
              <a:lnSpc>
                <a:spcPct val="95825"/>
              </a:lnSpc>
              <a:spcBef>
                <a:spcPts val="130"/>
              </a:spcBef>
            </a:pPr>
            <a:r>
              <a:rPr sz="2600" i="1" spc="13" dirty="0" smtClean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r>
              <a:rPr sz="1900" i="1" spc="13" dirty="0" smtClean="0">
                <a:solidFill>
                  <a:srgbClr val="2F2F2F"/>
                </a:solidFill>
                <a:latin typeface="Times New Roman"/>
                <a:cs typeface="Times New Roman"/>
              </a:rPr>
              <a:t>1 </a:t>
            </a:r>
            <a:r>
              <a:rPr sz="2600" spc="13" dirty="0" smtClean="0">
                <a:solidFill>
                  <a:srgbClr val="2F2F2F"/>
                </a:solidFill>
                <a:latin typeface="Times New Roman"/>
                <a:cs typeface="Times New Roman"/>
              </a:rPr>
              <a:t>= 1 – </a:t>
            </a:r>
            <a:r>
              <a:rPr sz="2600" i="1" spc="13" dirty="0" smtClean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r>
              <a:rPr sz="1900" i="1" spc="13" dirty="0" smtClean="0">
                <a:solidFill>
                  <a:srgbClr val="2F2F2F"/>
                </a:solidFill>
                <a:latin typeface="Times New Roman"/>
                <a:cs typeface="Times New Roman"/>
              </a:rPr>
              <a:t>2</a:t>
            </a:r>
            <a:endParaRPr sz="1900">
              <a:latin typeface="Times New Roman"/>
              <a:cs typeface="Times New Roman"/>
            </a:endParaRPr>
          </a:p>
          <a:p>
            <a:pPr marL="286969" marR="24943">
              <a:lnSpc>
                <a:spcPct val="95825"/>
              </a:lnSpc>
              <a:spcBef>
                <a:spcPts val="754"/>
              </a:spcBef>
            </a:pPr>
            <a:r>
              <a:rPr sz="26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Where,</a:t>
            </a:r>
            <a:endParaRPr sz="2600">
              <a:latin typeface="Times New Roman"/>
              <a:cs typeface="Times New Roman"/>
            </a:endParaRPr>
          </a:p>
          <a:p>
            <a:pPr marL="332689" marR="24943">
              <a:lnSpc>
                <a:spcPts val="2129"/>
              </a:lnSpc>
              <a:spcBef>
                <a:spcPts val="585"/>
              </a:spcBef>
            </a:pPr>
            <a:r>
              <a:rPr sz="2000" spc="0" dirty="0" smtClean="0">
                <a:solidFill>
                  <a:srgbClr val="AC0000"/>
                </a:solidFill>
                <a:latin typeface="Arial"/>
                <a:cs typeface="Arial"/>
              </a:rPr>
              <a:t>•  </a:t>
            </a:r>
            <a:r>
              <a:rPr sz="2000" spc="298" dirty="0" smtClean="0">
                <a:solidFill>
                  <a:srgbClr val="AC0000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r>
              <a:rPr sz="2025" spc="0" baseline="-21472" dirty="0" smtClean="0">
                <a:solidFill>
                  <a:srgbClr val="2F2F2F"/>
                </a:solidFill>
                <a:latin typeface="Times New Roman"/>
                <a:cs typeface="Times New Roman"/>
              </a:rPr>
              <a:t>1</a:t>
            </a:r>
            <a:r>
              <a:rPr sz="2025" spc="158" baseline="-21472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20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0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5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ole f</a:t>
            </a:r>
            <a:r>
              <a:rPr sz="20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ac</a:t>
            </a:r>
            <a:r>
              <a:rPr sz="20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ion</a:t>
            </a:r>
            <a:r>
              <a:rPr sz="20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0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0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solvent;</a:t>
            </a:r>
            <a:r>
              <a:rPr sz="2000" spc="-5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332689" marR="24943">
              <a:lnSpc>
                <a:spcPts val="2129"/>
              </a:lnSpc>
              <a:spcBef>
                <a:spcPts val="725"/>
              </a:spcBef>
            </a:pPr>
            <a:r>
              <a:rPr sz="2000" spc="116" dirty="0" smtClean="0">
                <a:solidFill>
                  <a:srgbClr val="AC0000"/>
                </a:solidFill>
                <a:latin typeface="Arial"/>
                <a:cs typeface="Arial"/>
              </a:rPr>
              <a:t>•  </a:t>
            </a:r>
            <a:r>
              <a:rPr sz="2000" spc="2" dirty="0" smtClean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r>
              <a:rPr sz="2025" spc="2" baseline="-21472" dirty="0" smtClean="0">
                <a:solidFill>
                  <a:srgbClr val="2F2F2F"/>
                </a:solidFill>
                <a:latin typeface="Times New Roman"/>
                <a:cs typeface="Times New Roman"/>
              </a:rPr>
              <a:t>2 </a:t>
            </a:r>
            <a:r>
              <a:rPr sz="2000" spc="2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 the mole fraction of the solute.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16188" y="6510610"/>
            <a:ext cx="342256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72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905254"/>
            <a:ext cx="3960876" cy="5952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9047" y="2999673"/>
            <a:ext cx="3438205" cy="2214377"/>
          </a:xfrm>
          <a:custGeom>
            <a:avLst/>
            <a:gdLst/>
            <a:ahLst/>
            <a:cxnLst/>
            <a:rect l="l" t="t" r="r" b="b"/>
            <a:pathLst>
              <a:path w="3438205" h="2214377">
                <a:moveTo>
                  <a:pt x="33177" y="475808"/>
                </a:moveTo>
                <a:lnTo>
                  <a:pt x="10834" y="552528"/>
                </a:lnTo>
                <a:lnTo>
                  <a:pt x="0" y="631664"/>
                </a:lnTo>
                <a:lnTo>
                  <a:pt x="327" y="712819"/>
                </a:lnTo>
                <a:lnTo>
                  <a:pt x="11472" y="795596"/>
                </a:lnTo>
                <a:lnTo>
                  <a:pt x="33086" y="879598"/>
                </a:lnTo>
                <a:lnTo>
                  <a:pt x="64825" y="964430"/>
                </a:lnTo>
                <a:lnTo>
                  <a:pt x="106342" y="1049694"/>
                </a:lnTo>
                <a:lnTo>
                  <a:pt x="157290" y="1134994"/>
                </a:lnTo>
                <a:lnTo>
                  <a:pt x="217324" y="1219934"/>
                </a:lnTo>
                <a:lnTo>
                  <a:pt x="286098" y="1304117"/>
                </a:lnTo>
                <a:lnTo>
                  <a:pt x="363265" y="1387147"/>
                </a:lnTo>
                <a:lnTo>
                  <a:pt x="448480" y="1468626"/>
                </a:lnTo>
                <a:lnTo>
                  <a:pt x="541395" y="1548159"/>
                </a:lnTo>
                <a:lnTo>
                  <a:pt x="641666" y="1625349"/>
                </a:lnTo>
                <a:lnTo>
                  <a:pt x="748946" y="1699800"/>
                </a:lnTo>
                <a:lnTo>
                  <a:pt x="862888" y="1771114"/>
                </a:lnTo>
                <a:lnTo>
                  <a:pt x="983147" y="1838896"/>
                </a:lnTo>
                <a:lnTo>
                  <a:pt x="1109376" y="1902748"/>
                </a:lnTo>
                <a:lnTo>
                  <a:pt x="1241230" y="1962275"/>
                </a:lnTo>
                <a:lnTo>
                  <a:pt x="1378361" y="2017080"/>
                </a:lnTo>
                <a:lnTo>
                  <a:pt x="1517753" y="2065835"/>
                </a:lnTo>
                <a:lnTo>
                  <a:pt x="1656268" y="2107563"/>
                </a:lnTo>
                <a:lnTo>
                  <a:pt x="1793386" y="2142337"/>
                </a:lnTo>
                <a:lnTo>
                  <a:pt x="1928584" y="2170226"/>
                </a:lnTo>
                <a:lnTo>
                  <a:pt x="2061342" y="2191304"/>
                </a:lnTo>
                <a:lnTo>
                  <a:pt x="2191136" y="2205640"/>
                </a:lnTo>
                <a:lnTo>
                  <a:pt x="2317446" y="2213307"/>
                </a:lnTo>
                <a:lnTo>
                  <a:pt x="2439750" y="2214377"/>
                </a:lnTo>
                <a:lnTo>
                  <a:pt x="2557526" y="2208919"/>
                </a:lnTo>
                <a:lnTo>
                  <a:pt x="2670253" y="2197007"/>
                </a:lnTo>
                <a:lnTo>
                  <a:pt x="2777409" y="2178711"/>
                </a:lnTo>
                <a:lnTo>
                  <a:pt x="2878471" y="2154102"/>
                </a:lnTo>
                <a:lnTo>
                  <a:pt x="2972919" y="2123253"/>
                </a:lnTo>
                <a:lnTo>
                  <a:pt x="3060231" y="2086235"/>
                </a:lnTo>
                <a:lnTo>
                  <a:pt x="3139885" y="2043119"/>
                </a:lnTo>
                <a:lnTo>
                  <a:pt x="3211360" y="1993976"/>
                </a:lnTo>
                <a:lnTo>
                  <a:pt x="3274133" y="1938878"/>
                </a:lnTo>
                <a:lnTo>
                  <a:pt x="3327683" y="1877896"/>
                </a:lnTo>
                <a:lnTo>
                  <a:pt x="3371488" y="1811103"/>
                </a:lnTo>
                <a:lnTo>
                  <a:pt x="3405027" y="1738569"/>
                </a:lnTo>
                <a:lnTo>
                  <a:pt x="3427371" y="1661848"/>
                </a:lnTo>
                <a:lnTo>
                  <a:pt x="3438205" y="1582712"/>
                </a:lnTo>
                <a:lnTo>
                  <a:pt x="3437878" y="1501557"/>
                </a:lnTo>
                <a:lnTo>
                  <a:pt x="3426733" y="1418781"/>
                </a:lnTo>
                <a:lnTo>
                  <a:pt x="3405119" y="1334778"/>
                </a:lnTo>
                <a:lnTo>
                  <a:pt x="3373380" y="1249946"/>
                </a:lnTo>
                <a:lnTo>
                  <a:pt x="3331863" y="1164682"/>
                </a:lnTo>
                <a:lnTo>
                  <a:pt x="3280915" y="1079382"/>
                </a:lnTo>
                <a:lnTo>
                  <a:pt x="3220881" y="994442"/>
                </a:lnTo>
                <a:lnTo>
                  <a:pt x="3152107" y="910259"/>
                </a:lnTo>
                <a:lnTo>
                  <a:pt x="3074940" y="827229"/>
                </a:lnTo>
                <a:lnTo>
                  <a:pt x="2989725" y="745750"/>
                </a:lnTo>
                <a:lnTo>
                  <a:pt x="2896810" y="666217"/>
                </a:lnTo>
                <a:lnTo>
                  <a:pt x="2796539" y="589027"/>
                </a:lnTo>
                <a:lnTo>
                  <a:pt x="2689259" y="514576"/>
                </a:lnTo>
                <a:lnTo>
                  <a:pt x="2575317" y="443262"/>
                </a:lnTo>
                <a:lnTo>
                  <a:pt x="2455058" y="375480"/>
                </a:lnTo>
                <a:lnTo>
                  <a:pt x="2328829" y="311628"/>
                </a:lnTo>
                <a:lnTo>
                  <a:pt x="2196975" y="252101"/>
                </a:lnTo>
                <a:lnTo>
                  <a:pt x="2059843" y="197297"/>
                </a:lnTo>
                <a:lnTo>
                  <a:pt x="1920452" y="148541"/>
                </a:lnTo>
                <a:lnTo>
                  <a:pt x="1781937" y="106813"/>
                </a:lnTo>
                <a:lnTo>
                  <a:pt x="1644819" y="72039"/>
                </a:lnTo>
                <a:lnTo>
                  <a:pt x="1509621" y="44150"/>
                </a:lnTo>
                <a:lnTo>
                  <a:pt x="1376863" y="23072"/>
                </a:lnTo>
                <a:lnTo>
                  <a:pt x="1247069" y="8736"/>
                </a:lnTo>
                <a:lnTo>
                  <a:pt x="1120759" y="1069"/>
                </a:lnTo>
                <a:lnTo>
                  <a:pt x="998455" y="0"/>
                </a:lnTo>
                <a:lnTo>
                  <a:pt x="880679" y="5457"/>
                </a:lnTo>
                <a:lnTo>
                  <a:pt x="767952" y="17369"/>
                </a:lnTo>
                <a:lnTo>
                  <a:pt x="660796" y="35665"/>
                </a:lnTo>
                <a:lnTo>
                  <a:pt x="559734" y="60274"/>
                </a:lnTo>
                <a:lnTo>
                  <a:pt x="465286" y="91123"/>
                </a:lnTo>
                <a:lnTo>
                  <a:pt x="377974" y="128141"/>
                </a:lnTo>
                <a:lnTo>
                  <a:pt x="298320" y="171258"/>
                </a:lnTo>
                <a:lnTo>
                  <a:pt x="226845" y="220400"/>
                </a:lnTo>
                <a:lnTo>
                  <a:pt x="164072" y="275498"/>
                </a:lnTo>
                <a:lnTo>
                  <a:pt x="110522" y="336480"/>
                </a:lnTo>
                <a:lnTo>
                  <a:pt x="66717" y="403273"/>
                </a:lnTo>
                <a:lnTo>
                  <a:pt x="33177" y="475808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9047" y="2999673"/>
            <a:ext cx="3438205" cy="2214377"/>
          </a:xfrm>
          <a:custGeom>
            <a:avLst/>
            <a:gdLst/>
            <a:ahLst/>
            <a:cxnLst/>
            <a:rect l="l" t="t" r="r" b="b"/>
            <a:pathLst>
              <a:path w="3438205" h="2214377">
                <a:moveTo>
                  <a:pt x="33177" y="475808"/>
                </a:moveTo>
                <a:lnTo>
                  <a:pt x="66717" y="403273"/>
                </a:lnTo>
                <a:lnTo>
                  <a:pt x="110522" y="336480"/>
                </a:lnTo>
                <a:lnTo>
                  <a:pt x="164072" y="275498"/>
                </a:lnTo>
                <a:lnTo>
                  <a:pt x="226845" y="220400"/>
                </a:lnTo>
                <a:lnTo>
                  <a:pt x="298320" y="171258"/>
                </a:lnTo>
                <a:lnTo>
                  <a:pt x="377974" y="128141"/>
                </a:lnTo>
                <a:lnTo>
                  <a:pt x="465286" y="91123"/>
                </a:lnTo>
                <a:lnTo>
                  <a:pt x="559734" y="60274"/>
                </a:lnTo>
                <a:lnTo>
                  <a:pt x="660796" y="35665"/>
                </a:lnTo>
                <a:lnTo>
                  <a:pt x="767952" y="17369"/>
                </a:lnTo>
                <a:lnTo>
                  <a:pt x="880679" y="5457"/>
                </a:lnTo>
                <a:lnTo>
                  <a:pt x="998455" y="0"/>
                </a:lnTo>
                <a:lnTo>
                  <a:pt x="1120759" y="1069"/>
                </a:lnTo>
                <a:lnTo>
                  <a:pt x="1247069" y="8736"/>
                </a:lnTo>
                <a:lnTo>
                  <a:pt x="1376863" y="23072"/>
                </a:lnTo>
                <a:lnTo>
                  <a:pt x="1509621" y="44150"/>
                </a:lnTo>
                <a:lnTo>
                  <a:pt x="1644819" y="72039"/>
                </a:lnTo>
                <a:lnTo>
                  <a:pt x="1781937" y="106813"/>
                </a:lnTo>
                <a:lnTo>
                  <a:pt x="1920452" y="148541"/>
                </a:lnTo>
                <a:lnTo>
                  <a:pt x="2059843" y="197297"/>
                </a:lnTo>
                <a:lnTo>
                  <a:pt x="2196975" y="252101"/>
                </a:lnTo>
                <a:lnTo>
                  <a:pt x="2328829" y="311628"/>
                </a:lnTo>
                <a:lnTo>
                  <a:pt x="2455058" y="375480"/>
                </a:lnTo>
                <a:lnTo>
                  <a:pt x="2575317" y="443262"/>
                </a:lnTo>
                <a:lnTo>
                  <a:pt x="2689259" y="514576"/>
                </a:lnTo>
                <a:lnTo>
                  <a:pt x="2796539" y="589027"/>
                </a:lnTo>
                <a:lnTo>
                  <a:pt x="2896810" y="666217"/>
                </a:lnTo>
                <a:lnTo>
                  <a:pt x="2989725" y="745750"/>
                </a:lnTo>
                <a:lnTo>
                  <a:pt x="3074940" y="827229"/>
                </a:lnTo>
                <a:lnTo>
                  <a:pt x="3152107" y="910259"/>
                </a:lnTo>
                <a:lnTo>
                  <a:pt x="3220881" y="994442"/>
                </a:lnTo>
                <a:lnTo>
                  <a:pt x="3280915" y="1079382"/>
                </a:lnTo>
                <a:lnTo>
                  <a:pt x="3331863" y="1164682"/>
                </a:lnTo>
                <a:lnTo>
                  <a:pt x="3373380" y="1249946"/>
                </a:lnTo>
                <a:lnTo>
                  <a:pt x="3405119" y="1334778"/>
                </a:lnTo>
                <a:lnTo>
                  <a:pt x="3426733" y="1418781"/>
                </a:lnTo>
                <a:lnTo>
                  <a:pt x="3437878" y="1501557"/>
                </a:lnTo>
                <a:lnTo>
                  <a:pt x="3438205" y="1582712"/>
                </a:lnTo>
                <a:lnTo>
                  <a:pt x="3427371" y="1661848"/>
                </a:lnTo>
                <a:lnTo>
                  <a:pt x="3405027" y="1738569"/>
                </a:lnTo>
                <a:lnTo>
                  <a:pt x="3371488" y="1811103"/>
                </a:lnTo>
                <a:lnTo>
                  <a:pt x="3327683" y="1877896"/>
                </a:lnTo>
                <a:lnTo>
                  <a:pt x="3274133" y="1938878"/>
                </a:lnTo>
                <a:lnTo>
                  <a:pt x="3211360" y="1993976"/>
                </a:lnTo>
                <a:lnTo>
                  <a:pt x="3139885" y="2043119"/>
                </a:lnTo>
                <a:lnTo>
                  <a:pt x="3060231" y="2086235"/>
                </a:lnTo>
                <a:lnTo>
                  <a:pt x="2972919" y="2123253"/>
                </a:lnTo>
                <a:lnTo>
                  <a:pt x="2878471" y="2154102"/>
                </a:lnTo>
                <a:lnTo>
                  <a:pt x="2777409" y="2178711"/>
                </a:lnTo>
                <a:lnTo>
                  <a:pt x="2670253" y="2197007"/>
                </a:lnTo>
                <a:lnTo>
                  <a:pt x="2557526" y="2208919"/>
                </a:lnTo>
                <a:lnTo>
                  <a:pt x="2439750" y="2214377"/>
                </a:lnTo>
                <a:lnTo>
                  <a:pt x="2317446" y="2213307"/>
                </a:lnTo>
                <a:lnTo>
                  <a:pt x="2191136" y="2205640"/>
                </a:lnTo>
                <a:lnTo>
                  <a:pt x="2061342" y="2191304"/>
                </a:lnTo>
                <a:lnTo>
                  <a:pt x="1928584" y="2170226"/>
                </a:lnTo>
                <a:lnTo>
                  <a:pt x="1793386" y="2142337"/>
                </a:lnTo>
                <a:lnTo>
                  <a:pt x="1656268" y="2107563"/>
                </a:lnTo>
                <a:lnTo>
                  <a:pt x="1517753" y="2065835"/>
                </a:lnTo>
                <a:lnTo>
                  <a:pt x="1378361" y="2017080"/>
                </a:lnTo>
                <a:lnTo>
                  <a:pt x="1241230" y="1962275"/>
                </a:lnTo>
                <a:lnTo>
                  <a:pt x="1109376" y="1902748"/>
                </a:lnTo>
                <a:lnTo>
                  <a:pt x="983147" y="1838896"/>
                </a:lnTo>
                <a:lnTo>
                  <a:pt x="862888" y="1771114"/>
                </a:lnTo>
                <a:lnTo>
                  <a:pt x="748946" y="1699800"/>
                </a:lnTo>
                <a:lnTo>
                  <a:pt x="641666" y="1625349"/>
                </a:lnTo>
                <a:lnTo>
                  <a:pt x="541395" y="1548159"/>
                </a:lnTo>
                <a:lnTo>
                  <a:pt x="448480" y="1468626"/>
                </a:lnTo>
                <a:lnTo>
                  <a:pt x="363265" y="1387147"/>
                </a:lnTo>
                <a:lnTo>
                  <a:pt x="286098" y="1304117"/>
                </a:lnTo>
                <a:lnTo>
                  <a:pt x="217324" y="1219934"/>
                </a:lnTo>
                <a:lnTo>
                  <a:pt x="157290" y="1134994"/>
                </a:lnTo>
                <a:lnTo>
                  <a:pt x="106342" y="1049694"/>
                </a:lnTo>
                <a:lnTo>
                  <a:pt x="64825" y="964430"/>
                </a:lnTo>
                <a:lnTo>
                  <a:pt x="33086" y="879598"/>
                </a:lnTo>
                <a:lnTo>
                  <a:pt x="11472" y="795596"/>
                </a:lnTo>
                <a:lnTo>
                  <a:pt x="327" y="712819"/>
                </a:lnTo>
                <a:lnTo>
                  <a:pt x="0" y="631664"/>
                </a:lnTo>
                <a:lnTo>
                  <a:pt x="10834" y="552528"/>
                </a:lnTo>
                <a:lnTo>
                  <a:pt x="33177" y="475808"/>
                </a:lnTo>
                <a:close/>
              </a:path>
            </a:pathLst>
          </a:custGeom>
          <a:ln w="22225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2858" y="2998851"/>
            <a:ext cx="974361" cy="528840"/>
          </a:xfrm>
          <a:custGeom>
            <a:avLst/>
            <a:gdLst/>
            <a:ahLst/>
            <a:cxnLst/>
            <a:rect l="l" t="t" r="r" b="b"/>
            <a:pathLst>
              <a:path w="974361" h="528840">
                <a:moveTo>
                  <a:pt x="904747" y="399414"/>
                </a:moveTo>
                <a:lnTo>
                  <a:pt x="913002" y="395604"/>
                </a:lnTo>
                <a:lnTo>
                  <a:pt x="921130" y="395224"/>
                </a:lnTo>
                <a:lnTo>
                  <a:pt x="928751" y="398145"/>
                </a:lnTo>
                <a:lnTo>
                  <a:pt x="933830" y="400050"/>
                </a:lnTo>
                <a:lnTo>
                  <a:pt x="938021" y="403351"/>
                </a:lnTo>
                <a:lnTo>
                  <a:pt x="941577" y="408050"/>
                </a:lnTo>
                <a:lnTo>
                  <a:pt x="945006" y="412623"/>
                </a:lnTo>
                <a:lnTo>
                  <a:pt x="946912" y="418084"/>
                </a:lnTo>
                <a:lnTo>
                  <a:pt x="947292" y="424179"/>
                </a:lnTo>
                <a:lnTo>
                  <a:pt x="947546" y="427989"/>
                </a:lnTo>
                <a:lnTo>
                  <a:pt x="946403" y="434213"/>
                </a:lnTo>
                <a:lnTo>
                  <a:pt x="943737" y="442468"/>
                </a:lnTo>
                <a:lnTo>
                  <a:pt x="884681" y="420370"/>
                </a:lnTo>
                <a:lnTo>
                  <a:pt x="881633" y="428498"/>
                </a:lnTo>
                <a:lnTo>
                  <a:pt x="969899" y="461518"/>
                </a:lnTo>
                <a:lnTo>
                  <a:pt x="972147" y="454683"/>
                </a:lnTo>
                <a:lnTo>
                  <a:pt x="974361" y="441932"/>
                </a:lnTo>
                <a:lnTo>
                  <a:pt x="973739" y="429859"/>
                </a:lnTo>
                <a:lnTo>
                  <a:pt x="970279" y="418464"/>
                </a:lnTo>
                <a:lnTo>
                  <a:pt x="962108" y="405639"/>
                </a:lnTo>
                <a:lnTo>
                  <a:pt x="952493" y="397289"/>
                </a:lnTo>
                <a:lnTo>
                  <a:pt x="940307" y="391160"/>
                </a:lnTo>
                <a:lnTo>
                  <a:pt x="927346" y="387689"/>
                </a:lnTo>
                <a:lnTo>
                  <a:pt x="915112" y="387062"/>
                </a:lnTo>
                <a:lnTo>
                  <a:pt x="904747" y="399414"/>
                </a:lnTo>
                <a:close/>
              </a:path>
              <a:path w="974361" h="528840">
                <a:moveTo>
                  <a:pt x="850252" y="457290"/>
                </a:moveTo>
                <a:lnTo>
                  <a:pt x="849246" y="469747"/>
                </a:lnTo>
                <a:lnTo>
                  <a:pt x="850388" y="481575"/>
                </a:lnTo>
                <a:lnTo>
                  <a:pt x="853693" y="492760"/>
                </a:lnTo>
                <a:lnTo>
                  <a:pt x="857492" y="500675"/>
                </a:lnTo>
                <a:lnTo>
                  <a:pt x="865118" y="511255"/>
                </a:lnTo>
                <a:lnTo>
                  <a:pt x="874736" y="519501"/>
                </a:lnTo>
                <a:lnTo>
                  <a:pt x="886332" y="525399"/>
                </a:lnTo>
                <a:lnTo>
                  <a:pt x="891290" y="527022"/>
                </a:lnTo>
                <a:lnTo>
                  <a:pt x="903551" y="528840"/>
                </a:lnTo>
                <a:lnTo>
                  <a:pt x="915615" y="527481"/>
                </a:lnTo>
                <a:lnTo>
                  <a:pt x="927480" y="522986"/>
                </a:lnTo>
                <a:lnTo>
                  <a:pt x="930620" y="521261"/>
                </a:lnTo>
                <a:lnTo>
                  <a:pt x="941469" y="513785"/>
                </a:lnTo>
                <a:lnTo>
                  <a:pt x="950456" y="504892"/>
                </a:lnTo>
                <a:lnTo>
                  <a:pt x="957579" y="494538"/>
                </a:lnTo>
                <a:lnTo>
                  <a:pt x="954277" y="490093"/>
                </a:lnTo>
                <a:lnTo>
                  <a:pt x="950263" y="494453"/>
                </a:lnTo>
                <a:lnTo>
                  <a:pt x="939944" y="503173"/>
                </a:lnTo>
                <a:lnTo>
                  <a:pt x="929893" y="508000"/>
                </a:lnTo>
                <a:lnTo>
                  <a:pt x="922019" y="510286"/>
                </a:lnTo>
                <a:lnTo>
                  <a:pt x="913764" y="509777"/>
                </a:lnTo>
                <a:lnTo>
                  <a:pt x="905509" y="506729"/>
                </a:lnTo>
                <a:lnTo>
                  <a:pt x="893654" y="500026"/>
                </a:lnTo>
                <a:lnTo>
                  <a:pt x="885043" y="490655"/>
                </a:lnTo>
                <a:lnTo>
                  <a:pt x="878713" y="478282"/>
                </a:lnTo>
                <a:lnTo>
                  <a:pt x="875906" y="466610"/>
                </a:lnTo>
                <a:lnTo>
                  <a:pt x="875575" y="454747"/>
                </a:lnTo>
                <a:lnTo>
                  <a:pt x="877488" y="442050"/>
                </a:lnTo>
                <a:lnTo>
                  <a:pt x="881633" y="428498"/>
                </a:lnTo>
                <a:lnTo>
                  <a:pt x="884681" y="420370"/>
                </a:lnTo>
                <a:lnTo>
                  <a:pt x="886651" y="416680"/>
                </a:lnTo>
                <a:lnTo>
                  <a:pt x="894741" y="406149"/>
                </a:lnTo>
                <a:lnTo>
                  <a:pt x="904747" y="399414"/>
                </a:lnTo>
                <a:lnTo>
                  <a:pt x="915112" y="387062"/>
                </a:lnTo>
                <a:lnTo>
                  <a:pt x="903088" y="389069"/>
                </a:lnTo>
                <a:lnTo>
                  <a:pt x="891286" y="393700"/>
                </a:lnTo>
                <a:lnTo>
                  <a:pt x="885959" y="396763"/>
                </a:lnTo>
                <a:lnTo>
                  <a:pt x="876632" y="404161"/>
                </a:lnTo>
                <a:lnTo>
                  <a:pt x="868410" y="413593"/>
                </a:lnTo>
                <a:lnTo>
                  <a:pt x="861308" y="425053"/>
                </a:lnTo>
                <a:lnTo>
                  <a:pt x="855344" y="438531"/>
                </a:lnTo>
                <a:lnTo>
                  <a:pt x="853386" y="444225"/>
                </a:lnTo>
                <a:lnTo>
                  <a:pt x="850252" y="457290"/>
                </a:lnTo>
                <a:close/>
              </a:path>
              <a:path w="974361" h="528840">
                <a:moveTo>
                  <a:pt x="139700" y="25781"/>
                </a:moveTo>
                <a:lnTo>
                  <a:pt x="70738" y="0"/>
                </a:lnTo>
                <a:lnTo>
                  <a:pt x="68833" y="5207"/>
                </a:lnTo>
                <a:lnTo>
                  <a:pt x="75945" y="7874"/>
                </a:lnTo>
                <a:lnTo>
                  <a:pt x="83184" y="10540"/>
                </a:lnTo>
                <a:lnTo>
                  <a:pt x="87756" y="14604"/>
                </a:lnTo>
                <a:lnTo>
                  <a:pt x="89788" y="20065"/>
                </a:lnTo>
                <a:lnTo>
                  <a:pt x="91312" y="23875"/>
                </a:lnTo>
                <a:lnTo>
                  <a:pt x="89915" y="31750"/>
                </a:lnTo>
                <a:lnTo>
                  <a:pt x="90169" y="112013"/>
                </a:lnTo>
                <a:lnTo>
                  <a:pt x="119633" y="33400"/>
                </a:lnTo>
                <a:lnTo>
                  <a:pt x="129539" y="35051"/>
                </a:lnTo>
                <a:lnTo>
                  <a:pt x="137159" y="36957"/>
                </a:lnTo>
                <a:lnTo>
                  <a:pt x="142493" y="38988"/>
                </a:lnTo>
                <a:lnTo>
                  <a:pt x="150652" y="42785"/>
                </a:lnTo>
                <a:lnTo>
                  <a:pt x="160791" y="50730"/>
                </a:lnTo>
                <a:lnTo>
                  <a:pt x="167639" y="61087"/>
                </a:lnTo>
                <a:lnTo>
                  <a:pt x="170355" y="69065"/>
                </a:lnTo>
                <a:lnTo>
                  <a:pt x="171082" y="81174"/>
                </a:lnTo>
                <a:lnTo>
                  <a:pt x="168020" y="93979"/>
                </a:lnTo>
                <a:lnTo>
                  <a:pt x="163415" y="103059"/>
                </a:lnTo>
                <a:lnTo>
                  <a:pt x="154756" y="112373"/>
                </a:lnTo>
                <a:lnTo>
                  <a:pt x="154897" y="135793"/>
                </a:lnTo>
                <a:lnTo>
                  <a:pt x="166961" y="133918"/>
                </a:lnTo>
                <a:lnTo>
                  <a:pt x="177291" y="129921"/>
                </a:lnTo>
                <a:lnTo>
                  <a:pt x="185205" y="124757"/>
                </a:lnTo>
                <a:lnTo>
                  <a:pt x="193933" y="115537"/>
                </a:lnTo>
                <a:lnTo>
                  <a:pt x="200025" y="103886"/>
                </a:lnTo>
                <a:lnTo>
                  <a:pt x="202186" y="96621"/>
                </a:lnTo>
                <a:lnTo>
                  <a:pt x="203146" y="84251"/>
                </a:lnTo>
                <a:lnTo>
                  <a:pt x="200532" y="72136"/>
                </a:lnTo>
                <a:lnTo>
                  <a:pt x="198268" y="66597"/>
                </a:lnTo>
                <a:lnTo>
                  <a:pt x="191537" y="55752"/>
                </a:lnTo>
                <a:lnTo>
                  <a:pt x="182371" y="46862"/>
                </a:lnTo>
                <a:lnTo>
                  <a:pt x="176657" y="42912"/>
                </a:lnTo>
                <a:lnTo>
                  <a:pt x="166834" y="37413"/>
                </a:lnTo>
                <a:lnTo>
                  <a:pt x="154514" y="31692"/>
                </a:lnTo>
                <a:lnTo>
                  <a:pt x="139700" y="25781"/>
                </a:lnTo>
                <a:close/>
              </a:path>
              <a:path w="974361" h="528840">
                <a:moveTo>
                  <a:pt x="124630" y="121152"/>
                </a:moveTo>
                <a:lnTo>
                  <a:pt x="111923" y="119324"/>
                </a:lnTo>
                <a:lnTo>
                  <a:pt x="97916" y="115062"/>
                </a:lnTo>
                <a:lnTo>
                  <a:pt x="96012" y="114300"/>
                </a:lnTo>
                <a:lnTo>
                  <a:pt x="93471" y="113284"/>
                </a:lnTo>
                <a:lnTo>
                  <a:pt x="90169" y="112013"/>
                </a:lnTo>
                <a:lnTo>
                  <a:pt x="89915" y="31750"/>
                </a:lnTo>
                <a:lnTo>
                  <a:pt x="85470" y="43687"/>
                </a:lnTo>
                <a:lnTo>
                  <a:pt x="39750" y="165735"/>
                </a:lnTo>
                <a:lnTo>
                  <a:pt x="35687" y="176529"/>
                </a:lnTo>
                <a:lnTo>
                  <a:pt x="32130" y="183007"/>
                </a:lnTo>
                <a:lnTo>
                  <a:pt x="29082" y="185165"/>
                </a:lnTo>
                <a:lnTo>
                  <a:pt x="23749" y="189102"/>
                </a:lnTo>
                <a:lnTo>
                  <a:pt x="17017" y="189484"/>
                </a:lnTo>
                <a:lnTo>
                  <a:pt x="9016" y="186562"/>
                </a:lnTo>
                <a:lnTo>
                  <a:pt x="1904" y="183896"/>
                </a:lnTo>
                <a:lnTo>
                  <a:pt x="0" y="188975"/>
                </a:lnTo>
                <a:lnTo>
                  <a:pt x="81025" y="219328"/>
                </a:lnTo>
                <a:lnTo>
                  <a:pt x="82930" y="214249"/>
                </a:lnTo>
                <a:lnTo>
                  <a:pt x="75564" y="211454"/>
                </a:lnTo>
                <a:lnTo>
                  <a:pt x="68452" y="208787"/>
                </a:lnTo>
                <a:lnTo>
                  <a:pt x="64007" y="204724"/>
                </a:lnTo>
                <a:lnTo>
                  <a:pt x="61975" y="199389"/>
                </a:lnTo>
                <a:lnTo>
                  <a:pt x="60451" y="195452"/>
                </a:lnTo>
                <a:lnTo>
                  <a:pt x="61849" y="187578"/>
                </a:lnTo>
                <a:lnTo>
                  <a:pt x="66293" y="175768"/>
                </a:lnTo>
                <a:lnTo>
                  <a:pt x="86867" y="120776"/>
                </a:lnTo>
                <a:lnTo>
                  <a:pt x="88391" y="121412"/>
                </a:lnTo>
                <a:lnTo>
                  <a:pt x="91186" y="122682"/>
                </a:lnTo>
                <a:lnTo>
                  <a:pt x="94995" y="124206"/>
                </a:lnTo>
                <a:lnTo>
                  <a:pt x="98043" y="125222"/>
                </a:lnTo>
                <a:lnTo>
                  <a:pt x="101853" y="126619"/>
                </a:lnTo>
                <a:lnTo>
                  <a:pt x="106679" y="128270"/>
                </a:lnTo>
                <a:lnTo>
                  <a:pt x="137540" y="240537"/>
                </a:lnTo>
                <a:lnTo>
                  <a:pt x="188087" y="259461"/>
                </a:lnTo>
                <a:lnTo>
                  <a:pt x="189991" y="254253"/>
                </a:lnTo>
                <a:lnTo>
                  <a:pt x="187234" y="252820"/>
                </a:lnTo>
                <a:lnTo>
                  <a:pt x="175983" y="245432"/>
                </a:lnTo>
                <a:lnTo>
                  <a:pt x="167766" y="237109"/>
                </a:lnTo>
                <a:lnTo>
                  <a:pt x="163540" y="230110"/>
                </a:lnTo>
                <a:lnTo>
                  <a:pt x="158701" y="218622"/>
                </a:lnTo>
                <a:lnTo>
                  <a:pt x="154050" y="203708"/>
                </a:lnTo>
                <a:lnTo>
                  <a:pt x="135381" y="134874"/>
                </a:lnTo>
                <a:lnTo>
                  <a:pt x="141160" y="135543"/>
                </a:lnTo>
                <a:lnTo>
                  <a:pt x="154897" y="135793"/>
                </a:lnTo>
                <a:lnTo>
                  <a:pt x="154756" y="112373"/>
                </a:lnTo>
                <a:lnTo>
                  <a:pt x="143128" y="118618"/>
                </a:lnTo>
                <a:lnTo>
                  <a:pt x="136020" y="120517"/>
                </a:lnTo>
                <a:lnTo>
                  <a:pt x="124630" y="121152"/>
                </a:lnTo>
                <a:close/>
              </a:path>
              <a:path w="974361" h="528840">
                <a:moveTo>
                  <a:pt x="268224" y="161036"/>
                </a:moveTo>
                <a:lnTo>
                  <a:pt x="276478" y="157225"/>
                </a:lnTo>
                <a:lnTo>
                  <a:pt x="284606" y="156845"/>
                </a:lnTo>
                <a:lnTo>
                  <a:pt x="292226" y="159765"/>
                </a:lnTo>
                <a:lnTo>
                  <a:pt x="297306" y="161671"/>
                </a:lnTo>
                <a:lnTo>
                  <a:pt x="301497" y="164846"/>
                </a:lnTo>
                <a:lnTo>
                  <a:pt x="305053" y="169545"/>
                </a:lnTo>
                <a:lnTo>
                  <a:pt x="308482" y="174244"/>
                </a:lnTo>
                <a:lnTo>
                  <a:pt x="310388" y="179704"/>
                </a:lnTo>
                <a:lnTo>
                  <a:pt x="310768" y="185800"/>
                </a:lnTo>
                <a:lnTo>
                  <a:pt x="311022" y="189611"/>
                </a:lnTo>
                <a:lnTo>
                  <a:pt x="309879" y="195834"/>
                </a:lnTo>
                <a:lnTo>
                  <a:pt x="307213" y="204088"/>
                </a:lnTo>
                <a:lnTo>
                  <a:pt x="248157" y="181990"/>
                </a:lnTo>
                <a:lnTo>
                  <a:pt x="245109" y="190119"/>
                </a:lnTo>
                <a:lnTo>
                  <a:pt x="333375" y="223138"/>
                </a:lnTo>
                <a:lnTo>
                  <a:pt x="335623" y="216304"/>
                </a:lnTo>
                <a:lnTo>
                  <a:pt x="337837" y="203553"/>
                </a:lnTo>
                <a:lnTo>
                  <a:pt x="337215" y="191480"/>
                </a:lnTo>
                <a:lnTo>
                  <a:pt x="333755" y="180086"/>
                </a:lnTo>
                <a:lnTo>
                  <a:pt x="325584" y="167260"/>
                </a:lnTo>
                <a:lnTo>
                  <a:pt x="315969" y="158910"/>
                </a:lnTo>
                <a:lnTo>
                  <a:pt x="303783" y="152781"/>
                </a:lnTo>
                <a:lnTo>
                  <a:pt x="290822" y="149310"/>
                </a:lnTo>
                <a:lnTo>
                  <a:pt x="278588" y="148683"/>
                </a:lnTo>
                <a:lnTo>
                  <a:pt x="268224" y="161036"/>
                </a:lnTo>
                <a:close/>
              </a:path>
              <a:path w="974361" h="528840">
                <a:moveTo>
                  <a:pt x="213728" y="218911"/>
                </a:moveTo>
                <a:lnTo>
                  <a:pt x="212722" y="231368"/>
                </a:lnTo>
                <a:lnTo>
                  <a:pt x="213864" y="243196"/>
                </a:lnTo>
                <a:lnTo>
                  <a:pt x="217169" y="254381"/>
                </a:lnTo>
                <a:lnTo>
                  <a:pt x="220958" y="262296"/>
                </a:lnTo>
                <a:lnTo>
                  <a:pt x="228551" y="272876"/>
                </a:lnTo>
                <a:lnTo>
                  <a:pt x="238157" y="281122"/>
                </a:lnTo>
                <a:lnTo>
                  <a:pt x="249808" y="287020"/>
                </a:lnTo>
                <a:lnTo>
                  <a:pt x="254766" y="288643"/>
                </a:lnTo>
                <a:lnTo>
                  <a:pt x="267027" y="290461"/>
                </a:lnTo>
                <a:lnTo>
                  <a:pt x="279091" y="289102"/>
                </a:lnTo>
                <a:lnTo>
                  <a:pt x="290956" y="284607"/>
                </a:lnTo>
                <a:lnTo>
                  <a:pt x="294096" y="282880"/>
                </a:lnTo>
                <a:lnTo>
                  <a:pt x="304945" y="275371"/>
                </a:lnTo>
                <a:lnTo>
                  <a:pt x="313932" y="266456"/>
                </a:lnTo>
                <a:lnTo>
                  <a:pt x="321055" y="256159"/>
                </a:lnTo>
                <a:lnTo>
                  <a:pt x="317753" y="251713"/>
                </a:lnTo>
                <a:lnTo>
                  <a:pt x="313791" y="256012"/>
                </a:lnTo>
                <a:lnTo>
                  <a:pt x="303445" y="264699"/>
                </a:lnTo>
                <a:lnTo>
                  <a:pt x="293369" y="269494"/>
                </a:lnTo>
                <a:lnTo>
                  <a:pt x="285368" y="271779"/>
                </a:lnTo>
                <a:lnTo>
                  <a:pt x="277240" y="271399"/>
                </a:lnTo>
                <a:lnTo>
                  <a:pt x="268986" y="268224"/>
                </a:lnTo>
                <a:lnTo>
                  <a:pt x="257176" y="261592"/>
                </a:lnTo>
                <a:lnTo>
                  <a:pt x="248537" y="252270"/>
                </a:lnTo>
                <a:lnTo>
                  <a:pt x="242188" y="239902"/>
                </a:lnTo>
                <a:lnTo>
                  <a:pt x="239382" y="228231"/>
                </a:lnTo>
                <a:lnTo>
                  <a:pt x="239051" y="216368"/>
                </a:lnTo>
                <a:lnTo>
                  <a:pt x="240964" y="203671"/>
                </a:lnTo>
                <a:lnTo>
                  <a:pt x="245109" y="190119"/>
                </a:lnTo>
                <a:lnTo>
                  <a:pt x="248157" y="181990"/>
                </a:lnTo>
                <a:lnTo>
                  <a:pt x="250127" y="178301"/>
                </a:lnTo>
                <a:lnTo>
                  <a:pt x="258217" y="167770"/>
                </a:lnTo>
                <a:lnTo>
                  <a:pt x="268224" y="161036"/>
                </a:lnTo>
                <a:lnTo>
                  <a:pt x="278588" y="148683"/>
                </a:lnTo>
                <a:lnTo>
                  <a:pt x="266564" y="150690"/>
                </a:lnTo>
                <a:lnTo>
                  <a:pt x="254762" y="155321"/>
                </a:lnTo>
                <a:lnTo>
                  <a:pt x="249435" y="158384"/>
                </a:lnTo>
                <a:lnTo>
                  <a:pt x="240108" y="165782"/>
                </a:lnTo>
                <a:lnTo>
                  <a:pt x="231886" y="175214"/>
                </a:lnTo>
                <a:lnTo>
                  <a:pt x="224784" y="186674"/>
                </a:lnTo>
                <a:lnTo>
                  <a:pt x="218820" y="200151"/>
                </a:lnTo>
                <a:lnTo>
                  <a:pt x="216862" y="205846"/>
                </a:lnTo>
                <a:lnTo>
                  <a:pt x="213728" y="218911"/>
                </a:lnTo>
                <a:close/>
              </a:path>
              <a:path w="974361" h="528840">
                <a:moveTo>
                  <a:pt x="524890" y="364616"/>
                </a:moveTo>
                <a:lnTo>
                  <a:pt x="527812" y="356870"/>
                </a:lnTo>
                <a:lnTo>
                  <a:pt x="520191" y="360299"/>
                </a:lnTo>
                <a:lnTo>
                  <a:pt x="515112" y="362331"/>
                </a:lnTo>
                <a:lnTo>
                  <a:pt x="511428" y="362965"/>
                </a:lnTo>
                <a:lnTo>
                  <a:pt x="508507" y="362331"/>
                </a:lnTo>
                <a:lnTo>
                  <a:pt x="505332" y="359537"/>
                </a:lnTo>
                <a:lnTo>
                  <a:pt x="504443" y="356108"/>
                </a:lnTo>
                <a:lnTo>
                  <a:pt x="505078" y="353187"/>
                </a:lnTo>
                <a:lnTo>
                  <a:pt x="505587" y="350265"/>
                </a:lnTo>
                <a:lnTo>
                  <a:pt x="508126" y="342646"/>
                </a:lnTo>
                <a:lnTo>
                  <a:pt x="512699" y="330453"/>
                </a:lnTo>
                <a:lnTo>
                  <a:pt x="528954" y="287147"/>
                </a:lnTo>
                <a:lnTo>
                  <a:pt x="529449" y="285838"/>
                </a:lnTo>
                <a:lnTo>
                  <a:pt x="534247" y="271090"/>
                </a:lnTo>
                <a:lnTo>
                  <a:pt x="535686" y="261747"/>
                </a:lnTo>
                <a:lnTo>
                  <a:pt x="535304" y="254635"/>
                </a:lnTo>
                <a:lnTo>
                  <a:pt x="533018" y="248538"/>
                </a:lnTo>
                <a:lnTo>
                  <a:pt x="528574" y="243586"/>
                </a:lnTo>
                <a:lnTo>
                  <a:pt x="525528" y="240531"/>
                </a:lnTo>
                <a:lnTo>
                  <a:pt x="515668" y="233430"/>
                </a:lnTo>
                <a:lnTo>
                  <a:pt x="502919" y="227457"/>
                </a:lnTo>
                <a:lnTo>
                  <a:pt x="487792" y="223313"/>
                </a:lnTo>
                <a:lnTo>
                  <a:pt x="475601" y="222560"/>
                </a:lnTo>
                <a:lnTo>
                  <a:pt x="464692" y="224662"/>
                </a:lnTo>
                <a:lnTo>
                  <a:pt x="450968" y="232200"/>
                </a:lnTo>
                <a:lnTo>
                  <a:pt x="444118" y="242062"/>
                </a:lnTo>
                <a:lnTo>
                  <a:pt x="442594" y="246252"/>
                </a:lnTo>
                <a:lnTo>
                  <a:pt x="442467" y="249936"/>
                </a:lnTo>
                <a:lnTo>
                  <a:pt x="443738" y="253237"/>
                </a:lnTo>
                <a:lnTo>
                  <a:pt x="445007" y="256412"/>
                </a:lnTo>
                <a:lnTo>
                  <a:pt x="447420" y="258699"/>
                </a:lnTo>
                <a:lnTo>
                  <a:pt x="450850" y="259969"/>
                </a:lnTo>
                <a:lnTo>
                  <a:pt x="454405" y="261238"/>
                </a:lnTo>
                <a:lnTo>
                  <a:pt x="457580" y="261238"/>
                </a:lnTo>
                <a:lnTo>
                  <a:pt x="460628" y="259714"/>
                </a:lnTo>
                <a:lnTo>
                  <a:pt x="463803" y="258190"/>
                </a:lnTo>
                <a:lnTo>
                  <a:pt x="466089" y="255270"/>
                </a:lnTo>
                <a:lnTo>
                  <a:pt x="467613" y="251078"/>
                </a:lnTo>
                <a:lnTo>
                  <a:pt x="470407" y="242824"/>
                </a:lnTo>
                <a:lnTo>
                  <a:pt x="471931" y="238760"/>
                </a:lnTo>
                <a:lnTo>
                  <a:pt x="475106" y="235838"/>
                </a:lnTo>
                <a:lnTo>
                  <a:pt x="479805" y="233934"/>
                </a:lnTo>
                <a:lnTo>
                  <a:pt x="484377" y="232028"/>
                </a:lnTo>
                <a:lnTo>
                  <a:pt x="489584" y="232283"/>
                </a:lnTo>
                <a:lnTo>
                  <a:pt x="495553" y="234441"/>
                </a:lnTo>
                <a:lnTo>
                  <a:pt x="503174" y="237362"/>
                </a:lnTo>
                <a:lnTo>
                  <a:pt x="508253" y="241935"/>
                </a:lnTo>
                <a:lnTo>
                  <a:pt x="510413" y="248158"/>
                </a:lnTo>
                <a:lnTo>
                  <a:pt x="511174" y="251019"/>
                </a:lnTo>
                <a:lnTo>
                  <a:pt x="510873" y="262031"/>
                </a:lnTo>
                <a:lnTo>
                  <a:pt x="506729" y="276606"/>
                </a:lnTo>
                <a:lnTo>
                  <a:pt x="504825" y="281559"/>
                </a:lnTo>
                <a:lnTo>
                  <a:pt x="499607" y="281547"/>
                </a:lnTo>
                <a:lnTo>
                  <a:pt x="483998" y="281727"/>
                </a:lnTo>
                <a:lnTo>
                  <a:pt x="470550" y="282248"/>
                </a:lnTo>
                <a:lnTo>
                  <a:pt x="459283" y="283120"/>
                </a:lnTo>
                <a:lnTo>
                  <a:pt x="450214" y="284352"/>
                </a:lnTo>
                <a:lnTo>
                  <a:pt x="446525" y="285068"/>
                </a:lnTo>
                <a:lnTo>
                  <a:pt x="433469" y="289044"/>
                </a:lnTo>
                <a:lnTo>
                  <a:pt x="423671" y="294766"/>
                </a:lnTo>
                <a:lnTo>
                  <a:pt x="419100" y="298323"/>
                </a:lnTo>
                <a:lnTo>
                  <a:pt x="415670" y="303149"/>
                </a:lnTo>
                <a:lnTo>
                  <a:pt x="413384" y="309372"/>
                </a:lnTo>
                <a:lnTo>
                  <a:pt x="412450" y="312079"/>
                </a:lnTo>
                <a:lnTo>
                  <a:pt x="410532" y="324721"/>
                </a:lnTo>
                <a:lnTo>
                  <a:pt x="413003" y="336423"/>
                </a:lnTo>
                <a:lnTo>
                  <a:pt x="416559" y="344550"/>
                </a:lnTo>
                <a:lnTo>
                  <a:pt x="422655" y="350265"/>
                </a:lnTo>
                <a:lnTo>
                  <a:pt x="431418" y="353568"/>
                </a:lnTo>
                <a:lnTo>
                  <a:pt x="437133" y="355726"/>
                </a:lnTo>
                <a:lnTo>
                  <a:pt x="442849" y="356615"/>
                </a:lnTo>
                <a:lnTo>
                  <a:pt x="448817" y="356108"/>
                </a:lnTo>
                <a:lnTo>
                  <a:pt x="445134" y="340360"/>
                </a:lnTo>
                <a:lnTo>
                  <a:pt x="441325" y="336423"/>
                </a:lnTo>
                <a:lnTo>
                  <a:pt x="439038" y="330453"/>
                </a:lnTo>
                <a:lnTo>
                  <a:pt x="436625" y="324612"/>
                </a:lnTo>
                <a:lnTo>
                  <a:pt x="436752" y="318262"/>
                </a:lnTo>
                <a:lnTo>
                  <a:pt x="439292" y="311531"/>
                </a:lnTo>
                <a:lnTo>
                  <a:pt x="441197" y="306324"/>
                </a:lnTo>
                <a:lnTo>
                  <a:pt x="444626" y="302006"/>
                </a:lnTo>
                <a:lnTo>
                  <a:pt x="449452" y="298703"/>
                </a:lnTo>
                <a:lnTo>
                  <a:pt x="454278" y="295401"/>
                </a:lnTo>
                <a:lnTo>
                  <a:pt x="461137" y="293115"/>
                </a:lnTo>
                <a:lnTo>
                  <a:pt x="470026" y="291846"/>
                </a:lnTo>
                <a:lnTo>
                  <a:pt x="473627" y="291360"/>
                </a:lnTo>
                <a:lnTo>
                  <a:pt x="484943" y="290603"/>
                </a:lnTo>
                <a:lnTo>
                  <a:pt x="501650" y="290068"/>
                </a:lnTo>
                <a:lnTo>
                  <a:pt x="483488" y="338709"/>
                </a:lnTo>
                <a:lnTo>
                  <a:pt x="480059" y="347852"/>
                </a:lnTo>
                <a:lnTo>
                  <a:pt x="477265" y="355473"/>
                </a:lnTo>
                <a:lnTo>
                  <a:pt x="476630" y="361441"/>
                </a:lnTo>
                <a:lnTo>
                  <a:pt x="478154" y="365506"/>
                </a:lnTo>
                <a:lnTo>
                  <a:pt x="479678" y="369697"/>
                </a:lnTo>
                <a:lnTo>
                  <a:pt x="482726" y="372618"/>
                </a:lnTo>
                <a:lnTo>
                  <a:pt x="487299" y="374396"/>
                </a:lnTo>
                <a:lnTo>
                  <a:pt x="489482" y="375084"/>
                </a:lnTo>
                <a:lnTo>
                  <a:pt x="499511" y="375467"/>
                </a:lnTo>
                <a:lnTo>
                  <a:pt x="511321" y="371971"/>
                </a:lnTo>
                <a:lnTo>
                  <a:pt x="524890" y="364616"/>
                </a:lnTo>
                <a:close/>
              </a:path>
              <a:path w="974361" h="528840">
                <a:moveTo>
                  <a:pt x="445134" y="340360"/>
                </a:moveTo>
                <a:lnTo>
                  <a:pt x="448817" y="356108"/>
                </a:lnTo>
                <a:lnTo>
                  <a:pt x="452234" y="355597"/>
                </a:lnTo>
                <a:lnTo>
                  <a:pt x="463146" y="352866"/>
                </a:lnTo>
                <a:lnTo>
                  <a:pt x="480059" y="347852"/>
                </a:lnTo>
                <a:lnTo>
                  <a:pt x="483488" y="338709"/>
                </a:lnTo>
                <a:lnTo>
                  <a:pt x="472549" y="341874"/>
                </a:lnTo>
                <a:lnTo>
                  <a:pt x="459822" y="343654"/>
                </a:lnTo>
                <a:lnTo>
                  <a:pt x="450341" y="342264"/>
                </a:lnTo>
                <a:lnTo>
                  <a:pt x="445134" y="340360"/>
                </a:lnTo>
                <a:close/>
              </a:path>
              <a:path w="974361" h="528840">
                <a:moveTo>
                  <a:pt x="352425" y="288163"/>
                </a:moveTo>
                <a:lnTo>
                  <a:pt x="349503" y="296037"/>
                </a:lnTo>
                <a:lnTo>
                  <a:pt x="346963" y="301116"/>
                </a:lnTo>
                <a:lnTo>
                  <a:pt x="342391" y="305815"/>
                </a:lnTo>
                <a:lnTo>
                  <a:pt x="337438" y="307594"/>
                </a:lnTo>
                <a:lnTo>
                  <a:pt x="334771" y="307975"/>
                </a:lnTo>
                <a:lnTo>
                  <a:pt x="330580" y="307086"/>
                </a:lnTo>
                <a:lnTo>
                  <a:pt x="324738" y="304926"/>
                </a:lnTo>
                <a:lnTo>
                  <a:pt x="322833" y="309879"/>
                </a:lnTo>
                <a:lnTo>
                  <a:pt x="385444" y="333375"/>
                </a:lnTo>
                <a:lnTo>
                  <a:pt x="387350" y="328295"/>
                </a:lnTo>
                <a:lnTo>
                  <a:pt x="380745" y="325882"/>
                </a:lnTo>
                <a:lnTo>
                  <a:pt x="376427" y="323469"/>
                </a:lnTo>
                <a:lnTo>
                  <a:pt x="372617" y="319024"/>
                </a:lnTo>
                <a:lnTo>
                  <a:pt x="371601" y="316357"/>
                </a:lnTo>
                <a:lnTo>
                  <a:pt x="371347" y="313309"/>
                </a:lnTo>
                <a:lnTo>
                  <a:pt x="371220" y="310261"/>
                </a:lnTo>
                <a:lnTo>
                  <a:pt x="372617" y="304800"/>
                </a:lnTo>
                <a:lnTo>
                  <a:pt x="375665" y="296799"/>
                </a:lnTo>
                <a:lnTo>
                  <a:pt x="439038" y="127508"/>
                </a:lnTo>
                <a:lnTo>
                  <a:pt x="432688" y="125095"/>
                </a:lnTo>
                <a:lnTo>
                  <a:pt x="388874" y="126491"/>
                </a:lnTo>
                <a:lnTo>
                  <a:pt x="389381" y="132207"/>
                </a:lnTo>
                <a:lnTo>
                  <a:pt x="393700" y="132079"/>
                </a:lnTo>
                <a:lnTo>
                  <a:pt x="397001" y="132587"/>
                </a:lnTo>
                <a:lnTo>
                  <a:pt x="399414" y="133476"/>
                </a:lnTo>
                <a:lnTo>
                  <a:pt x="403225" y="135509"/>
                </a:lnTo>
                <a:lnTo>
                  <a:pt x="405256" y="139064"/>
                </a:lnTo>
                <a:lnTo>
                  <a:pt x="405511" y="141732"/>
                </a:lnTo>
                <a:lnTo>
                  <a:pt x="404875" y="145287"/>
                </a:lnTo>
                <a:lnTo>
                  <a:pt x="404598" y="146591"/>
                </a:lnTo>
                <a:lnTo>
                  <a:pt x="401685" y="156115"/>
                </a:lnTo>
                <a:lnTo>
                  <a:pt x="395858" y="172212"/>
                </a:lnTo>
                <a:lnTo>
                  <a:pt x="352425" y="288163"/>
                </a:lnTo>
                <a:close/>
              </a:path>
              <a:path w="974361" h="528840">
                <a:moveTo>
                  <a:pt x="658240" y="417829"/>
                </a:moveTo>
                <a:lnTo>
                  <a:pt x="659638" y="412241"/>
                </a:lnTo>
                <a:lnTo>
                  <a:pt x="662558" y="404240"/>
                </a:lnTo>
                <a:lnTo>
                  <a:pt x="701039" y="301751"/>
                </a:lnTo>
                <a:lnTo>
                  <a:pt x="694943" y="299465"/>
                </a:lnTo>
                <a:lnTo>
                  <a:pt x="650620" y="300609"/>
                </a:lnTo>
                <a:lnTo>
                  <a:pt x="650620" y="306324"/>
                </a:lnTo>
                <a:lnTo>
                  <a:pt x="654938" y="306324"/>
                </a:lnTo>
                <a:lnTo>
                  <a:pt x="658367" y="306832"/>
                </a:lnTo>
                <a:lnTo>
                  <a:pt x="663320" y="308737"/>
                </a:lnTo>
                <a:lnTo>
                  <a:pt x="665988" y="311658"/>
                </a:lnTo>
                <a:lnTo>
                  <a:pt x="667130" y="315849"/>
                </a:lnTo>
                <a:lnTo>
                  <a:pt x="666750" y="319024"/>
                </a:lnTo>
                <a:lnTo>
                  <a:pt x="666385" y="320813"/>
                </a:lnTo>
                <a:lnTo>
                  <a:pt x="663420" y="330900"/>
                </a:lnTo>
                <a:lnTo>
                  <a:pt x="657859" y="346456"/>
                </a:lnTo>
                <a:lnTo>
                  <a:pt x="639444" y="395604"/>
                </a:lnTo>
                <a:lnTo>
                  <a:pt x="636524" y="403478"/>
                </a:lnTo>
                <a:lnTo>
                  <a:pt x="633856" y="408559"/>
                </a:lnTo>
                <a:lnTo>
                  <a:pt x="631570" y="410972"/>
                </a:lnTo>
                <a:lnTo>
                  <a:pt x="626871" y="414654"/>
                </a:lnTo>
                <a:lnTo>
                  <a:pt x="624204" y="415036"/>
                </a:lnTo>
                <a:lnTo>
                  <a:pt x="621664" y="415416"/>
                </a:lnTo>
                <a:lnTo>
                  <a:pt x="617219" y="414527"/>
                </a:lnTo>
                <a:lnTo>
                  <a:pt x="610996" y="412114"/>
                </a:lnTo>
                <a:lnTo>
                  <a:pt x="609091" y="417195"/>
                </a:lnTo>
                <a:lnTo>
                  <a:pt x="671194" y="440436"/>
                </a:lnTo>
                <a:lnTo>
                  <a:pt x="673100" y="435356"/>
                </a:lnTo>
                <a:lnTo>
                  <a:pt x="667003" y="433070"/>
                </a:lnTo>
                <a:lnTo>
                  <a:pt x="663066" y="430911"/>
                </a:lnTo>
                <a:lnTo>
                  <a:pt x="659511" y="426593"/>
                </a:lnTo>
                <a:lnTo>
                  <a:pt x="658494" y="423925"/>
                </a:lnTo>
                <a:lnTo>
                  <a:pt x="658240" y="417829"/>
                </a:lnTo>
                <a:close/>
              </a:path>
              <a:path w="974361" h="528840">
                <a:moveTo>
                  <a:pt x="586613" y="403225"/>
                </a:moveTo>
                <a:lnTo>
                  <a:pt x="587574" y="402910"/>
                </a:lnTo>
                <a:lnTo>
                  <a:pt x="598235" y="397267"/>
                </a:lnTo>
                <a:lnTo>
                  <a:pt x="608202" y="387858"/>
                </a:lnTo>
                <a:lnTo>
                  <a:pt x="602741" y="385825"/>
                </a:lnTo>
                <a:lnTo>
                  <a:pt x="599693" y="389000"/>
                </a:lnTo>
                <a:lnTo>
                  <a:pt x="596391" y="390906"/>
                </a:lnTo>
                <a:lnTo>
                  <a:pt x="592836" y="391795"/>
                </a:lnTo>
                <a:lnTo>
                  <a:pt x="589279" y="392557"/>
                </a:lnTo>
                <a:lnTo>
                  <a:pt x="585977" y="392429"/>
                </a:lnTo>
                <a:lnTo>
                  <a:pt x="582929" y="391287"/>
                </a:lnTo>
                <a:lnTo>
                  <a:pt x="579119" y="389889"/>
                </a:lnTo>
                <a:lnTo>
                  <a:pt x="576706" y="387350"/>
                </a:lnTo>
                <a:lnTo>
                  <a:pt x="575309" y="383539"/>
                </a:lnTo>
                <a:lnTo>
                  <a:pt x="574039" y="379729"/>
                </a:lnTo>
                <a:lnTo>
                  <a:pt x="574928" y="373761"/>
                </a:lnTo>
                <a:lnTo>
                  <a:pt x="578103" y="365506"/>
                </a:lnTo>
                <a:lnTo>
                  <a:pt x="609091" y="282701"/>
                </a:lnTo>
                <a:lnTo>
                  <a:pt x="638937" y="293877"/>
                </a:lnTo>
                <a:lnTo>
                  <a:pt x="642492" y="284099"/>
                </a:lnTo>
                <a:lnTo>
                  <a:pt x="612775" y="272923"/>
                </a:lnTo>
                <a:lnTo>
                  <a:pt x="628395" y="231012"/>
                </a:lnTo>
                <a:lnTo>
                  <a:pt x="624077" y="229362"/>
                </a:lnTo>
                <a:lnTo>
                  <a:pt x="616838" y="237362"/>
                </a:lnTo>
                <a:lnTo>
                  <a:pt x="611377" y="242697"/>
                </a:lnTo>
                <a:lnTo>
                  <a:pt x="607949" y="245363"/>
                </a:lnTo>
                <a:lnTo>
                  <a:pt x="601217" y="250444"/>
                </a:lnTo>
                <a:lnTo>
                  <a:pt x="594359" y="254508"/>
                </a:lnTo>
                <a:lnTo>
                  <a:pt x="587120" y="257428"/>
                </a:lnTo>
                <a:lnTo>
                  <a:pt x="580008" y="260223"/>
                </a:lnTo>
                <a:lnTo>
                  <a:pt x="573404" y="261747"/>
                </a:lnTo>
                <a:lnTo>
                  <a:pt x="567563" y="261874"/>
                </a:lnTo>
                <a:lnTo>
                  <a:pt x="565912" y="266446"/>
                </a:lnTo>
                <a:lnTo>
                  <a:pt x="586104" y="274065"/>
                </a:lnTo>
                <a:lnTo>
                  <a:pt x="553974" y="359918"/>
                </a:lnTo>
                <a:lnTo>
                  <a:pt x="550417" y="369062"/>
                </a:lnTo>
                <a:lnTo>
                  <a:pt x="548893" y="376300"/>
                </a:lnTo>
                <a:lnTo>
                  <a:pt x="549147" y="381381"/>
                </a:lnTo>
                <a:lnTo>
                  <a:pt x="549528" y="386588"/>
                </a:lnTo>
                <a:lnTo>
                  <a:pt x="551306" y="391160"/>
                </a:lnTo>
                <a:lnTo>
                  <a:pt x="554481" y="394970"/>
                </a:lnTo>
                <a:lnTo>
                  <a:pt x="557656" y="398907"/>
                </a:lnTo>
                <a:lnTo>
                  <a:pt x="561339" y="401700"/>
                </a:lnTo>
                <a:lnTo>
                  <a:pt x="565657" y="403225"/>
                </a:lnTo>
                <a:lnTo>
                  <a:pt x="572007" y="405638"/>
                </a:lnTo>
                <a:lnTo>
                  <a:pt x="578992" y="405638"/>
                </a:lnTo>
                <a:lnTo>
                  <a:pt x="586613" y="403225"/>
                </a:lnTo>
                <a:close/>
              </a:path>
              <a:path w="974361" h="528840">
                <a:moveTo>
                  <a:pt x="693546" y="243204"/>
                </a:moveTo>
                <a:lnTo>
                  <a:pt x="693674" y="247141"/>
                </a:lnTo>
                <a:lnTo>
                  <a:pt x="695451" y="250951"/>
                </a:lnTo>
                <a:lnTo>
                  <a:pt x="697102" y="254762"/>
                </a:lnTo>
                <a:lnTo>
                  <a:pt x="700024" y="257428"/>
                </a:lnTo>
                <a:lnTo>
                  <a:pt x="703833" y="258952"/>
                </a:lnTo>
                <a:lnTo>
                  <a:pt x="707770" y="260350"/>
                </a:lnTo>
                <a:lnTo>
                  <a:pt x="711580" y="260223"/>
                </a:lnTo>
                <a:lnTo>
                  <a:pt x="715390" y="258445"/>
                </a:lnTo>
                <a:lnTo>
                  <a:pt x="719201" y="256666"/>
                </a:lnTo>
                <a:lnTo>
                  <a:pt x="721740" y="253873"/>
                </a:lnTo>
                <a:lnTo>
                  <a:pt x="723264" y="249936"/>
                </a:lnTo>
                <a:lnTo>
                  <a:pt x="724788" y="245999"/>
                </a:lnTo>
                <a:lnTo>
                  <a:pt x="724662" y="242188"/>
                </a:lnTo>
                <a:lnTo>
                  <a:pt x="722883" y="238506"/>
                </a:lnTo>
                <a:lnTo>
                  <a:pt x="721232" y="234696"/>
                </a:lnTo>
                <a:lnTo>
                  <a:pt x="718312" y="232028"/>
                </a:lnTo>
                <a:lnTo>
                  <a:pt x="714501" y="230632"/>
                </a:lnTo>
                <a:lnTo>
                  <a:pt x="710438" y="229108"/>
                </a:lnTo>
                <a:lnTo>
                  <a:pt x="706627" y="229235"/>
                </a:lnTo>
                <a:lnTo>
                  <a:pt x="702817" y="230886"/>
                </a:lnTo>
                <a:lnTo>
                  <a:pt x="699007" y="232663"/>
                </a:lnTo>
                <a:lnTo>
                  <a:pt x="696467" y="235458"/>
                </a:lnTo>
                <a:lnTo>
                  <a:pt x="694943" y="239395"/>
                </a:lnTo>
                <a:lnTo>
                  <a:pt x="693546" y="243204"/>
                </a:lnTo>
                <a:close/>
              </a:path>
              <a:path w="974361" h="528840">
                <a:moveTo>
                  <a:pt x="831595" y="376174"/>
                </a:moveTo>
                <a:lnTo>
                  <a:pt x="827531" y="380491"/>
                </a:lnTo>
                <a:lnTo>
                  <a:pt x="770254" y="442468"/>
                </a:lnTo>
                <a:lnTo>
                  <a:pt x="766952" y="360934"/>
                </a:lnTo>
                <a:lnTo>
                  <a:pt x="766699" y="355726"/>
                </a:lnTo>
                <a:lnTo>
                  <a:pt x="767206" y="351409"/>
                </a:lnTo>
                <a:lnTo>
                  <a:pt x="768350" y="348234"/>
                </a:lnTo>
                <a:lnTo>
                  <a:pt x="769492" y="345186"/>
                </a:lnTo>
                <a:lnTo>
                  <a:pt x="771270" y="343281"/>
                </a:lnTo>
                <a:lnTo>
                  <a:pt x="773938" y="342138"/>
                </a:lnTo>
                <a:lnTo>
                  <a:pt x="776477" y="341122"/>
                </a:lnTo>
                <a:lnTo>
                  <a:pt x="779526" y="341249"/>
                </a:lnTo>
                <a:lnTo>
                  <a:pt x="783208" y="342646"/>
                </a:lnTo>
                <a:lnTo>
                  <a:pt x="787145" y="344043"/>
                </a:lnTo>
                <a:lnTo>
                  <a:pt x="789051" y="338963"/>
                </a:lnTo>
                <a:lnTo>
                  <a:pt x="728979" y="316484"/>
                </a:lnTo>
                <a:lnTo>
                  <a:pt x="727075" y="321563"/>
                </a:lnTo>
                <a:lnTo>
                  <a:pt x="731392" y="324103"/>
                </a:lnTo>
                <a:lnTo>
                  <a:pt x="734187" y="326009"/>
                </a:lnTo>
                <a:lnTo>
                  <a:pt x="737742" y="330073"/>
                </a:lnTo>
                <a:lnTo>
                  <a:pt x="739520" y="332739"/>
                </a:lnTo>
                <a:lnTo>
                  <a:pt x="740537" y="335661"/>
                </a:lnTo>
                <a:lnTo>
                  <a:pt x="741552" y="338454"/>
                </a:lnTo>
                <a:lnTo>
                  <a:pt x="742188" y="342900"/>
                </a:lnTo>
                <a:lnTo>
                  <a:pt x="742314" y="348614"/>
                </a:lnTo>
                <a:lnTo>
                  <a:pt x="747521" y="473456"/>
                </a:lnTo>
                <a:lnTo>
                  <a:pt x="753237" y="475614"/>
                </a:lnTo>
                <a:lnTo>
                  <a:pt x="839596" y="383032"/>
                </a:lnTo>
                <a:lnTo>
                  <a:pt x="844676" y="377444"/>
                </a:lnTo>
                <a:lnTo>
                  <a:pt x="849249" y="373888"/>
                </a:lnTo>
                <a:lnTo>
                  <a:pt x="853566" y="372363"/>
                </a:lnTo>
                <a:lnTo>
                  <a:pt x="855979" y="371475"/>
                </a:lnTo>
                <a:lnTo>
                  <a:pt x="859789" y="371728"/>
                </a:lnTo>
                <a:lnTo>
                  <a:pt x="864742" y="373125"/>
                </a:lnTo>
                <a:lnTo>
                  <a:pt x="866647" y="368046"/>
                </a:lnTo>
                <a:lnTo>
                  <a:pt x="824991" y="352425"/>
                </a:lnTo>
                <a:lnTo>
                  <a:pt x="823087" y="357504"/>
                </a:lnTo>
                <a:lnTo>
                  <a:pt x="827913" y="359410"/>
                </a:lnTo>
                <a:lnTo>
                  <a:pt x="830961" y="360807"/>
                </a:lnTo>
                <a:lnTo>
                  <a:pt x="833754" y="363093"/>
                </a:lnTo>
                <a:lnTo>
                  <a:pt x="835151" y="366268"/>
                </a:lnTo>
                <a:lnTo>
                  <a:pt x="835151" y="369824"/>
                </a:lnTo>
                <a:lnTo>
                  <a:pt x="834136" y="372618"/>
                </a:lnTo>
                <a:lnTo>
                  <a:pt x="831595" y="3761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96737" y="3441446"/>
            <a:ext cx="791463" cy="413765"/>
          </a:xfrm>
          <a:custGeom>
            <a:avLst/>
            <a:gdLst/>
            <a:ahLst/>
            <a:cxnLst/>
            <a:rect l="l" t="t" r="r" b="b"/>
            <a:pathLst>
              <a:path w="791463" h="413765">
                <a:moveTo>
                  <a:pt x="264540" y="313562"/>
                </a:moveTo>
                <a:lnTo>
                  <a:pt x="266446" y="308355"/>
                </a:lnTo>
                <a:lnTo>
                  <a:pt x="259461" y="305815"/>
                </a:lnTo>
                <a:lnTo>
                  <a:pt x="254888" y="303275"/>
                </a:lnTo>
                <a:lnTo>
                  <a:pt x="252729" y="300862"/>
                </a:lnTo>
                <a:lnTo>
                  <a:pt x="249554" y="295909"/>
                </a:lnTo>
                <a:lnTo>
                  <a:pt x="249300" y="293115"/>
                </a:lnTo>
                <a:lnTo>
                  <a:pt x="249174" y="290321"/>
                </a:lnTo>
                <a:lnTo>
                  <a:pt x="250698" y="284606"/>
                </a:lnTo>
                <a:lnTo>
                  <a:pt x="254000" y="275843"/>
                </a:lnTo>
                <a:lnTo>
                  <a:pt x="268477" y="236981"/>
                </a:lnTo>
                <a:lnTo>
                  <a:pt x="271652" y="242950"/>
                </a:lnTo>
                <a:lnTo>
                  <a:pt x="274700" y="247268"/>
                </a:lnTo>
                <a:lnTo>
                  <a:pt x="278002" y="250062"/>
                </a:lnTo>
                <a:lnTo>
                  <a:pt x="282193" y="253872"/>
                </a:lnTo>
                <a:lnTo>
                  <a:pt x="287782" y="257047"/>
                </a:lnTo>
                <a:lnTo>
                  <a:pt x="294639" y="259714"/>
                </a:lnTo>
                <a:lnTo>
                  <a:pt x="304597" y="262495"/>
                </a:lnTo>
                <a:lnTo>
                  <a:pt x="316807" y="263400"/>
                </a:lnTo>
                <a:lnTo>
                  <a:pt x="328803" y="261457"/>
                </a:lnTo>
                <a:lnTo>
                  <a:pt x="340613" y="256666"/>
                </a:lnTo>
                <a:lnTo>
                  <a:pt x="349704" y="250972"/>
                </a:lnTo>
                <a:lnTo>
                  <a:pt x="359138" y="242870"/>
                </a:lnTo>
                <a:lnTo>
                  <a:pt x="367324" y="233197"/>
                </a:lnTo>
                <a:lnTo>
                  <a:pt x="374271" y="221961"/>
                </a:lnTo>
                <a:lnTo>
                  <a:pt x="379984" y="209168"/>
                </a:lnTo>
                <a:lnTo>
                  <a:pt x="381753" y="204078"/>
                </a:lnTo>
                <a:lnTo>
                  <a:pt x="384980" y="191059"/>
                </a:lnTo>
                <a:lnTo>
                  <a:pt x="386141" y="178580"/>
                </a:lnTo>
                <a:lnTo>
                  <a:pt x="385238" y="166662"/>
                </a:lnTo>
                <a:lnTo>
                  <a:pt x="382270" y="155320"/>
                </a:lnTo>
                <a:lnTo>
                  <a:pt x="376241" y="143670"/>
                </a:lnTo>
                <a:lnTo>
                  <a:pt x="367408" y="134551"/>
                </a:lnTo>
                <a:lnTo>
                  <a:pt x="355853" y="128269"/>
                </a:lnTo>
                <a:lnTo>
                  <a:pt x="348488" y="125475"/>
                </a:lnTo>
                <a:lnTo>
                  <a:pt x="340613" y="125094"/>
                </a:lnTo>
                <a:lnTo>
                  <a:pt x="332359" y="127126"/>
                </a:lnTo>
                <a:lnTo>
                  <a:pt x="326393" y="129071"/>
                </a:lnTo>
                <a:lnTo>
                  <a:pt x="315568" y="134737"/>
                </a:lnTo>
                <a:lnTo>
                  <a:pt x="303657" y="143382"/>
                </a:lnTo>
                <a:lnTo>
                  <a:pt x="311403" y="146050"/>
                </a:lnTo>
                <a:lnTo>
                  <a:pt x="318770" y="143128"/>
                </a:lnTo>
                <a:lnTo>
                  <a:pt x="322707" y="142748"/>
                </a:lnTo>
                <a:lnTo>
                  <a:pt x="327913" y="142112"/>
                </a:lnTo>
                <a:lnTo>
                  <a:pt x="332739" y="142620"/>
                </a:lnTo>
                <a:lnTo>
                  <a:pt x="337185" y="144399"/>
                </a:lnTo>
                <a:lnTo>
                  <a:pt x="347676" y="151383"/>
                </a:lnTo>
                <a:lnTo>
                  <a:pt x="354329" y="163194"/>
                </a:lnTo>
                <a:lnTo>
                  <a:pt x="356766" y="174520"/>
                </a:lnTo>
                <a:lnTo>
                  <a:pt x="356790" y="186268"/>
                </a:lnTo>
                <a:lnTo>
                  <a:pt x="354619" y="199080"/>
                </a:lnTo>
                <a:lnTo>
                  <a:pt x="350265" y="212978"/>
                </a:lnTo>
                <a:lnTo>
                  <a:pt x="347437" y="219918"/>
                </a:lnTo>
                <a:lnTo>
                  <a:pt x="340813" y="232105"/>
                </a:lnTo>
                <a:lnTo>
                  <a:pt x="333030" y="241729"/>
                </a:lnTo>
                <a:lnTo>
                  <a:pt x="324103" y="248792"/>
                </a:lnTo>
                <a:lnTo>
                  <a:pt x="309712" y="253277"/>
                </a:lnTo>
                <a:lnTo>
                  <a:pt x="297434" y="251205"/>
                </a:lnTo>
                <a:lnTo>
                  <a:pt x="289687" y="248284"/>
                </a:lnTo>
                <a:lnTo>
                  <a:pt x="284099" y="243839"/>
                </a:lnTo>
                <a:lnTo>
                  <a:pt x="280542" y="237870"/>
                </a:lnTo>
                <a:lnTo>
                  <a:pt x="276987" y="231901"/>
                </a:lnTo>
                <a:lnTo>
                  <a:pt x="275589" y="225932"/>
                </a:lnTo>
                <a:lnTo>
                  <a:pt x="276351" y="220090"/>
                </a:lnTo>
                <a:lnTo>
                  <a:pt x="276733" y="216534"/>
                </a:lnTo>
                <a:lnTo>
                  <a:pt x="279400" y="137413"/>
                </a:lnTo>
                <a:lnTo>
                  <a:pt x="276351" y="145668"/>
                </a:lnTo>
                <a:lnTo>
                  <a:pt x="231139" y="266445"/>
                </a:lnTo>
                <a:lnTo>
                  <a:pt x="227711" y="275716"/>
                </a:lnTo>
                <a:lnTo>
                  <a:pt x="225043" y="281304"/>
                </a:lnTo>
                <a:lnTo>
                  <a:pt x="221361" y="285114"/>
                </a:lnTo>
                <a:lnTo>
                  <a:pt x="217170" y="286638"/>
                </a:lnTo>
                <a:lnTo>
                  <a:pt x="212851" y="287273"/>
                </a:lnTo>
                <a:lnTo>
                  <a:pt x="208152" y="286638"/>
                </a:lnTo>
                <a:lnTo>
                  <a:pt x="203073" y="284606"/>
                </a:lnTo>
                <a:lnTo>
                  <a:pt x="199516" y="283336"/>
                </a:lnTo>
                <a:lnTo>
                  <a:pt x="197612" y="288416"/>
                </a:lnTo>
                <a:lnTo>
                  <a:pt x="264540" y="313562"/>
                </a:lnTo>
                <a:close/>
              </a:path>
              <a:path w="791463" h="413765">
                <a:moveTo>
                  <a:pt x="309499" y="111505"/>
                </a:moveTo>
                <a:lnTo>
                  <a:pt x="264287" y="112649"/>
                </a:lnTo>
                <a:lnTo>
                  <a:pt x="264287" y="117855"/>
                </a:lnTo>
                <a:lnTo>
                  <a:pt x="268097" y="117728"/>
                </a:lnTo>
                <a:lnTo>
                  <a:pt x="271272" y="118237"/>
                </a:lnTo>
                <a:lnTo>
                  <a:pt x="273430" y="118999"/>
                </a:lnTo>
                <a:lnTo>
                  <a:pt x="276225" y="120014"/>
                </a:lnTo>
                <a:lnTo>
                  <a:pt x="279400" y="123189"/>
                </a:lnTo>
                <a:lnTo>
                  <a:pt x="281177" y="127000"/>
                </a:lnTo>
                <a:lnTo>
                  <a:pt x="281050" y="132079"/>
                </a:lnTo>
                <a:lnTo>
                  <a:pt x="279400" y="137413"/>
                </a:lnTo>
                <a:lnTo>
                  <a:pt x="276733" y="216534"/>
                </a:lnTo>
                <a:lnTo>
                  <a:pt x="278764" y="209549"/>
                </a:lnTo>
                <a:lnTo>
                  <a:pt x="282701" y="199262"/>
                </a:lnTo>
                <a:lnTo>
                  <a:pt x="300482" y="151511"/>
                </a:lnTo>
                <a:lnTo>
                  <a:pt x="311403" y="146050"/>
                </a:lnTo>
                <a:lnTo>
                  <a:pt x="303657" y="143382"/>
                </a:lnTo>
                <a:lnTo>
                  <a:pt x="314833" y="113537"/>
                </a:lnTo>
                <a:lnTo>
                  <a:pt x="309499" y="111505"/>
                </a:lnTo>
                <a:close/>
              </a:path>
              <a:path w="791463" h="413765">
                <a:moveTo>
                  <a:pt x="424589" y="286891"/>
                </a:moveTo>
                <a:lnTo>
                  <a:pt x="420624" y="272541"/>
                </a:lnTo>
                <a:lnTo>
                  <a:pt x="420284" y="269974"/>
                </a:lnTo>
                <a:lnTo>
                  <a:pt x="419732" y="258140"/>
                </a:lnTo>
                <a:lnTo>
                  <a:pt x="420264" y="305262"/>
                </a:lnTo>
                <a:lnTo>
                  <a:pt x="432562" y="311276"/>
                </a:lnTo>
                <a:lnTo>
                  <a:pt x="431869" y="297271"/>
                </a:lnTo>
                <a:lnTo>
                  <a:pt x="424589" y="286891"/>
                </a:lnTo>
                <a:close/>
              </a:path>
              <a:path w="791463" h="413765">
                <a:moveTo>
                  <a:pt x="395224" y="271144"/>
                </a:moveTo>
                <a:lnTo>
                  <a:pt x="396586" y="275342"/>
                </a:lnTo>
                <a:lnTo>
                  <a:pt x="402305" y="287304"/>
                </a:lnTo>
                <a:lnTo>
                  <a:pt x="410188" y="297274"/>
                </a:lnTo>
                <a:lnTo>
                  <a:pt x="420264" y="305262"/>
                </a:lnTo>
                <a:lnTo>
                  <a:pt x="419732" y="258140"/>
                </a:lnTo>
                <a:lnTo>
                  <a:pt x="420768" y="245910"/>
                </a:lnTo>
                <a:lnTo>
                  <a:pt x="423361" y="233273"/>
                </a:lnTo>
                <a:lnTo>
                  <a:pt x="427482" y="220217"/>
                </a:lnTo>
                <a:lnTo>
                  <a:pt x="429751" y="214605"/>
                </a:lnTo>
                <a:lnTo>
                  <a:pt x="435843" y="202789"/>
                </a:lnTo>
                <a:lnTo>
                  <a:pt x="442722" y="193674"/>
                </a:lnTo>
                <a:lnTo>
                  <a:pt x="448563" y="187451"/>
                </a:lnTo>
                <a:lnTo>
                  <a:pt x="454533" y="183895"/>
                </a:lnTo>
                <a:lnTo>
                  <a:pt x="460501" y="182752"/>
                </a:lnTo>
                <a:lnTo>
                  <a:pt x="466598" y="181736"/>
                </a:lnTo>
                <a:lnTo>
                  <a:pt x="472059" y="182117"/>
                </a:lnTo>
                <a:lnTo>
                  <a:pt x="477012" y="184022"/>
                </a:lnTo>
                <a:lnTo>
                  <a:pt x="481804" y="186214"/>
                </a:lnTo>
                <a:lnTo>
                  <a:pt x="491365" y="194529"/>
                </a:lnTo>
                <a:lnTo>
                  <a:pt x="497204" y="206755"/>
                </a:lnTo>
                <a:lnTo>
                  <a:pt x="499123" y="215394"/>
                </a:lnTo>
                <a:lnTo>
                  <a:pt x="499937" y="226831"/>
                </a:lnTo>
                <a:lnTo>
                  <a:pt x="498999" y="239033"/>
                </a:lnTo>
                <a:lnTo>
                  <a:pt x="496310" y="252019"/>
                </a:lnTo>
                <a:lnTo>
                  <a:pt x="491871" y="265810"/>
                </a:lnTo>
                <a:lnTo>
                  <a:pt x="489946" y="270688"/>
                </a:lnTo>
                <a:lnTo>
                  <a:pt x="483370" y="284301"/>
                </a:lnTo>
                <a:lnTo>
                  <a:pt x="476321" y="294360"/>
                </a:lnTo>
                <a:lnTo>
                  <a:pt x="468757" y="300862"/>
                </a:lnTo>
                <a:lnTo>
                  <a:pt x="454289" y="305609"/>
                </a:lnTo>
                <a:lnTo>
                  <a:pt x="442213" y="303656"/>
                </a:lnTo>
                <a:lnTo>
                  <a:pt x="431869" y="297271"/>
                </a:lnTo>
                <a:lnTo>
                  <a:pt x="432562" y="311276"/>
                </a:lnTo>
                <a:lnTo>
                  <a:pt x="443181" y="314352"/>
                </a:lnTo>
                <a:lnTo>
                  <a:pt x="455588" y="315633"/>
                </a:lnTo>
                <a:lnTo>
                  <a:pt x="467995" y="314451"/>
                </a:lnTo>
                <a:lnTo>
                  <a:pt x="478944" y="311083"/>
                </a:lnTo>
                <a:lnTo>
                  <a:pt x="490095" y="305024"/>
                </a:lnTo>
                <a:lnTo>
                  <a:pt x="500507" y="296417"/>
                </a:lnTo>
                <a:lnTo>
                  <a:pt x="509501" y="286444"/>
                </a:lnTo>
                <a:lnTo>
                  <a:pt x="516601" y="275915"/>
                </a:lnTo>
                <a:lnTo>
                  <a:pt x="521842" y="264794"/>
                </a:lnTo>
                <a:lnTo>
                  <a:pt x="525198" y="253056"/>
                </a:lnTo>
                <a:lnTo>
                  <a:pt x="526644" y="240713"/>
                </a:lnTo>
                <a:lnTo>
                  <a:pt x="525919" y="228370"/>
                </a:lnTo>
                <a:lnTo>
                  <a:pt x="522986" y="216026"/>
                </a:lnTo>
                <a:lnTo>
                  <a:pt x="515480" y="200144"/>
                </a:lnTo>
                <a:lnTo>
                  <a:pt x="507345" y="190376"/>
                </a:lnTo>
                <a:lnTo>
                  <a:pt x="497099" y="182502"/>
                </a:lnTo>
                <a:lnTo>
                  <a:pt x="484759" y="176529"/>
                </a:lnTo>
                <a:lnTo>
                  <a:pt x="476589" y="174105"/>
                </a:lnTo>
                <a:lnTo>
                  <a:pt x="464229" y="172601"/>
                </a:lnTo>
                <a:lnTo>
                  <a:pt x="451485" y="173608"/>
                </a:lnTo>
                <a:lnTo>
                  <a:pt x="441024" y="176447"/>
                </a:lnTo>
                <a:lnTo>
                  <a:pt x="429754" y="182198"/>
                </a:lnTo>
                <a:lnTo>
                  <a:pt x="418973" y="190626"/>
                </a:lnTo>
                <a:lnTo>
                  <a:pt x="409674" y="200544"/>
                </a:lnTo>
                <a:lnTo>
                  <a:pt x="402504" y="211021"/>
                </a:lnTo>
                <a:lnTo>
                  <a:pt x="397255" y="222249"/>
                </a:lnTo>
                <a:lnTo>
                  <a:pt x="393795" y="233946"/>
                </a:lnTo>
                <a:lnTo>
                  <a:pt x="392204" y="246269"/>
                </a:lnTo>
                <a:lnTo>
                  <a:pt x="392684" y="258664"/>
                </a:lnTo>
                <a:lnTo>
                  <a:pt x="395224" y="271144"/>
                </a:lnTo>
                <a:close/>
              </a:path>
              <a:path w="791463" h="413765">
                <a:moveTo>
                  <a:pt x="643509" y="267588"/>
                </a:moveTo>
                <a:lnTo>
                  <a:pt x="616458" y="339978"/>
                </a:lnTo>
                <a:lnTo>
                  <a:pt x="606806" y="344423"/>
                </a:lnTo>
                <a:lnTo>
                  <a:pt x="599059" y="346963"/>
                </a:lnTo>
                <a:lnTo>
                  <a:pt x="593089" y="347598"/>
                </a:lnTo>
                <a:lnTo>
                  <a:pt x="586993" y="348233"/>
                </a:lnTo>
                <a:lnTo>
                  <a:pt x="582040" y="347725"/>
                </a:lnTo>
                <a:lnTo>
                  <a:pt x="578103" y="346201"/>
                </a:lnTo>
                <a:lnTo>
                  <a:pt x="572135" y="344042"/>
                </a:lnTo>
                <a:lnTo>
                  <a:pt x="567943" y="340359"/>
                </a:lnTo>
                <a:lnTo>
                  <a:pt x="565150" y="335025"/>
                </a:lnTo>
                <a:lnTo>
                  <a:pt x="564714" y="334116"/>
                </a:lnTo>
                <a:lnTo>
                  <a:pt x="563786" y="323945"/>
                </a:lnTo>
                <a:lnTo>
                  <a:pt x="567689" y="309371"/>
                </a:lnTo>
                <a:lnTo>
                  <a:pt x="599693" y="223900"/>
                </a:lnTo>
                <a:lnTo>
                  <a:pt x="554989" y="207136"/>
                </a:lnTo>
                <a:lnTo>
                  <a:pt x="553085" y="212343"/>
                </a:lnTo>
                <a:lnTo>
                  <a:pt x="559815" y="214756"/>
                </a:lnTo>
                <a:lnTo>
                  <a:pt x="564134" y="217042"/>
                </a:lnTo>
                <a:lnTo>
                  <a:pt x="566292" y="219201"/>
                </a:lnTo>
                <a:lnTo>
                  <a:pt x="569595" y="223900"/>
                </a:lnTo>
                <a:lnTo>
                  <a:pt x="569976" y="226694"/>
                </a:lnTo>
                <a:lnTo>
                  <a:pt x="570484" y="229615"/>
                </a:lnTo>
                <a:lnTo>
                  <a:pt x="569595" y="233933"/>
                </a:lnTo>
                <a:lnTo>
                  <a:pt x="567309" y="240029"/>
                </a:lnTo>
                <a:lnTo>
                  <a:pt x="545973" y="297052"/>
                </a:lnTo>
                <a:lnTo>
                  <a:pt x="544192" y="302020"/>
                </a:lnTo>
                <a:lnTo>
                  <a:pt x="540319" y="315177"/>
                </a:lnTo>
                <a:lnTo>
                  <a:pt x="538607" y="325754"/>
                </a:lnTo>
                <a:lnTo>
                  <a:pt x="538226" y="332993"/>
                </a:lnTo>
                <a:lnTo>
                  <a:pt x="539876" y="339724"/>
                </a:lnTo>
                <a:lnTo>
                  <a:pt x="543687" y="345820"/>
                </a:lnTo>
                <a:lnTo>
                  <a:pt x="547370" y="351916"/>
                </a:lnTo>
                <a:lnTo>
                  <a:pt x="552703" y="356361"/>
                </a:lnTo>
                <a:lnTo>
                  <a:pt x="559942" y="359028"/>
                </a:lnTo>
                <a:lnTo>
                  <a:pt x="566292" y="361441"/>
                </a:lnTo>
                <a:lnTo>
                  <a:pt x="573024" y="362203"/>
                </a:lnTo>
                <a:lnTo>
                  <a:pt x="579882" y="361187"/>
                </a:lnTo>
                <a:lnTo>
                  <a:pt x="587087" y="359520"/>
                </a:lnTo>
                <a:lnTo>
                  <a:pt x="598634" y="355161"/>
                </a:lnTo>
                <a:lnTo>
                  <a:pt x="613410" y="348233"/>
                </a:lnTo>
                <a:lnTo>
                  <a:pt x="603250" y="375284"/>
                </a:lnTo>
                <a:lnTo>
                  <a:pt x="609472" y="377570"/>
                </a:lnTo>
                <a:lnTo>
                  <a:pt x="653668" y="376173"/>
                </a:lnTo>
                <a:lnTo>
                  <a:pt x="653541" y="370585"/>
                </a:lnTo>
                <a:lnTo>
                  <a:pt x="649223" y="370712"/>
                </a:lnTo>
                <a:lnTo>
                  <a:pt x="645794" y="370331"/>
                </a:lnTo>
                <a:lnTo>
                  <a:pt x="642873" y="369188"/>
                </a:lnTo>
                <a:lnTo>
                  <a:pt x="639317" y="367156"/>
                </a:lnTo>
                <a:lnTo>
                  <a:pt x="637159" y="363473"/>
                </a:lnTo>
                <a:lnTo>
                  <a:pt x="636905" y="360679"/>
                </a:lnTo>
                <a:lnTo>
                  <a:pt x="637413" y="357123"/>
                </a:lnTo>
                <a:lnTo>
                  <a:pt x="637746" y="355579"/>
                </a:lnTo>
                <a:lnTo>
                  <a:pt x="640705" y="345869"/>
                </a:lnTo>
                <a:lnTo>
                  <a:pt x="646557" y="329691"/>
                </a:lnTo>
                <a:lnTo>
                  <a:pt x="675513" y="252221"/>
                </a:lnTo>
                <a:lnTo>
                  <a:pt x="632079" y="235965"/>
                </a:lnTo>
                <a:lnTo>
                  <a:pt x="630173" y="241172"/>
                </a:lnTo>
                <a:lnTo>
                  <a:pt x="638429" y="244474"/>
                </a:lnTo>
                <a:lnTo>
                  <a:pt x="643382" y="247903"/>
                </a:lnTo>
                <a:lnTo>
                  <a:pt x="645033" y="251459"/>
                </a:lnTo>
                <a:lnTo>
                  <a:pt x="646811" y="255015"/>
                </a:lnTo>
                <a:lnTo>
                  <a:pt x="646303" y="260349"/>
                </a:lnTo>
                <a:lnTo>
                  <a:pt x="643509" y="267588"/>
                </a:lnTo>
                <a:close/>
              </a:path>
              <a:path w="791463" h="413765">
                <a:moveTo>
                  <a:pt x="703326" y="388365"/>
                </a:moveTo>
                <a:lnTo>
                  <a:pt x="704341" y="382650"/>
                </a:lnTo>
                <a:lnTo>
                  <a:pt x="707009" y="375665"/>
                </a:lnTo>
                <a:lnTo>
                  <a:pt x="729995" y="314451"/>
                </a:lnTo>
                <a:lnTo>
                  <a:pt x="737742" y="307339"/>
                </a:lnTo>
                <a:lnTo>
                  <a:pt x="744346" y="302767"/>
                </a:lnTo>
                <a:lnTo>
                  <a:pt x="749935" y="300481"/>
                </a:lnTo>
                <a:lnTo>
                  <a:pt x="752602" y="299338"/>
                </a:lnTo>
                <a:lnTo>
                  <a:pt x="754761" y="299084"/>
                </a:lnTo>
                <a:lnTo>
                  <a:pt x="758443" y="300481"/>
                </a:lnTo>
                <a:lnTo>
                  <a:pt x="760857" y="303148"/>
                </a:lnTo>
                <a:lnTo>
                  <a:pt x="763651" y="307974"/>
                </a:lnTo>
                <a:lnTo>
                  <a:pt x="766444" y="312673"/>
                </a:lnTo>
                <a:lnTo>
                  <a:pt x="769492" y="315594"/>
                </a:lnTo>
                <a:lnTo>
                  <a:pt x="772794" y="316864"/>
                </a:lnTo>
                <a:lnTo>
                  <a:pt x="776096" y="318134"/>
                </a:lnTo>
                <a:lnTo>
                  <a:pt x="779526" y="317880"/>
                </a:lnTo>
                <a:lnTo>
                  <a:pt x="782828" y="316356"/>
                </a:lnTo>
                <a:lnTo>
                  <a:pt x="786130" y="314705"/>
                </a:lnTo>
                <a:lnTo>
                  <a:pt x="788542" y="312038"/>
                </a:lnTo>
                <a:lnTo>
                  <a:pt x="789939" y="308482"/>
                </a:lnTo>
                <a:lnTo>
                  <a:pt x="791463" y="304418"/>
                </a:lnTo>
                <a:lnTo>
                  <a:pt x="791083" y="300100"/>
                </a:lnTo>
                <a:lnTo>
                  <a:pt x="788923" y="295782"/>
                </a:lnTo>
                <a:lnTo>
                  <a:pt x="786764" y="291464"/>
                </a:lnTo>
                <a:lnTo>
                  <a:pt x="783082" y="288289"/>
                </a:lnTo>
                <a:lnTo>
                  <a:pt x="778002" y="286384"/>
                </a:lnTo>
                <a:lnTo>
                  <a:pt x="769260" y="285037"/>
                </a:lnTo>
                <a:lnTo>
                  <a:pt x="758886" y="287243"/>
                </a:lnTo>
                <a:lnTo>
                  <a:pt x="747245" y="293153"/>
                </a:lnTo>
                <a:lnTo>
                  <a:pt x="734313" y="302767"/>
                </a:lnTo>
                <a:lnTo>
                  <a:pt x="745109" y="274065"/>
                </a:lnTo>
                <a:lnTo>
                  <a:pt x="739266" y="271906"/>
                </a:lnTo>
                <a:lnTo>
                  <a:pt x="694816" y="273049"/>
                </a:lnTo>
                <a:lnTo>
                  <a:pt x="694309" y="278510"/>
                </a:lnTo>
                <a:lnTo>
                  <a:pt x="698499" y="278510"/>
                </a:lnTo>
                <a:lnTo>
                  <a:pt x="701929" y="279018"/>
                </a:lnTo>
                <a:lnTo>
                  <a:pt x="704849" y="280161"/>
                </a:lnTo>
                <a:lnTo>
                  <a:pt x="707263" y="281050"/>
                </a:lnTo>
                <a:lnTo>
                  <a:pt x="710184" y="284352"/>
                </a:lnTo>
                <a:lnTo>
                  <a:pt x="711708" y="288670"/>
                </a:lnTo>
                <a:lnTo>
                  <a:pt x="711199" y="291845"/>
                </a:lnTo>
                <a:lnTo>
                  <a:pt x="710970" y="292956"/>
                </a:lnTo>
                <a:lnTo>
                  <a:pt x="708121" y="302221"/>
                </a:lnTo>
                <a:lnTo>
                  <a:pt x="702183" y="318642"/>
                </a:lnTo>
                <a:lnTo>
                  <a:pt x="683640" y="368172"/>
                </a:lnTo>
                <a:lnTo>
                  <a:pt x="680846" y="375538"/>
                </a:lnTo>
                <a:lnTo>
                  <a:pt x="678941" y="379983"/>
                </a:lnTo>
                <a:lnTo>
                  <a:pt x="675766" y="384301"/>
                </a:lnTo>
                <a:lnTo>
                  <a:pt x="670306" y="386714"/>
                </a:lnTo>
                <a:lnTo>
                  <a:pt x="666368" y="387603"/>
                </a:lnTo>
                <a:lnTo>
                  <a:pt x="661162" y="386714"/>
                </a:lnTo>
                <a:lnTo>
                  <a:pt x="654685" y="384301"/>
                </a:lnTo>
                <a:lnTo>
                  <a:pt x="652780" y="389381"/>
                </a:lnTo>
                <a:lnTo>
                  <a:pt x="718185" y="413765"/>
                </a:lnTo>
                <a:lnTo>
                  <a:pt x="720089" y="408812"/>
                </a:lnTo>
                <a:lnTo>
                  <a:pt x="714247" y="406653"/>
                </a:lnTo>
                <a:lnTo>
                  <a:pt x="710184" y="404113"/>
                </a:lnTo>
                <a:lnTo>
                  <a:pt x="707770" y="401319"/>
                </a:lnTo>
                <a:lnTo>
                  <a:pt x="705358" y="398525"/>
                </a:lnTo>
                <a:lnTo>
                  <a:pt x="703961" y="395604"/>
                </a:lnTo>
                <a:lnTo>
                  <a:pt x="703707" y="392683"/>
                </a:lnTo>
                <a:lnTo>
                  <a:pt x="703326" y="388365"/>
                </a:lnTo>
                <a:close/>
              </a:path>
              <a:path w="791463" h="413765">
                <a:moveTo>
                  <a:pt x="104521" y="59689"/>
                </a:moveTo>
                <a:lnTo>
                  <a:pt x="100457" y="64134"/>
                </a:lnTo>
                <a:lnTo>
                  <a:pt x="43179" y="126111"/>
                </a:lnTo>
                <a:lnTo>
                  <a:pt x="39877" y="44450"/>
                </a:lnTo>
                <a:lnTo>
                  <a:pt x="39624" y="39242"/>
                </a:lnTo>
                <a:lnTo>
                  <a:pt x="40132" y="35051"/>
                </a:lnTo>
                <a:lnTo>
                  <a:pt x="41275" y="31750"/>
                </a:lnTo>
                <a:lnTo>
                  <a:pt x="42417" y="28828"/>
                </a:lnTo>
                <a:lnTo>
                  <a:pt x="44323" y="26796"/>
                </a:lnTo>
                <a:lnTo>
                  <a:pt x="49402" y="24637"/>
                </a:lnTo>
                <a:lnTo>
                  <a:pt x="52450" y="24891"/>
                </a:lnTo>
                <a:lnTo>
                  <a:pt x="56134" y="26162"/>
                </a:lnTo>
                <a:lnTo>
                  <a:pt x="60071" y="27686"/>
                </a:lnTo>
                <a:lnTo>
                  <a:pt x="61975" y="22478"/>
                </a:lnTo>
                <a:lnTo>
                  <a:pt x="1904" y="0"/>
                </a:lnTo>
                <a:lnTo>
                  <a:pt x="0" y="5206"/>
                </a:lnTo>
                <a:lnTo>
                  <a:pt x="4317" y="7619"/>
                </a:lnTo>
                <a:lnTo>
                  <a:pt x="7112" y="9651"/>
                </a:lnTo>
                <a:lnTo>
                  <a:pt x="10667" y="13588"/>
                </a:lnTo>
                <a:lnTo>
                  <a:pt x="12446" y="16255"/>
                </a:lnTo>
                <a:lnTo>
                  <a:pt x="13462" y="19176"/>
                </a:lnTo>
                <a:lnTo>
                  <a:pt x="14477" y="22098"/>
                </a:lnTo>
                <a:lnTo>
                  <a:pt x="15112" y="26415"/>
                </a:lnTo>
                <a:lnTo>
                  <a:pt x="15239" y="32130"/>
                </a:lnTo>
                <a:lnTo>
                  <a:pt x="20447" y="156971"/>
                </a:lnTo>
                <a:lnTo>
                  <a:pt x="26162" y="159130"/>
                </a:lnTo>
                <a:lnTo>
                  <a:pt x="112522" y="66548"/>
                </a:lnTo>
                <a:lnTo>
                  <a:pt x="117601" y="60959"/>
                </a:lnTo>
                <a:lnTo>
                  <a:pt x="122174" y="57403"/>
                </a:lnTo>
                <a:lnTo>
                  <a:pt x="126491" y="55879"/>
                </a:lnTo>
                <a:lnTo>
                  <a:pt x="129032" y="54990"/>
                </a:lnTo>
                <a:lnTo>
                  <a:pt x="132714" y="55244"/>
                </a:lnTo>
                <a:lnTo>
                  <a:pt x="137667" y="56768"/>
                </a:lnTo>
                <a:lnTo>
                  <a:pt x="139573" y="51562"/>
                </a:lnTo>
                <a:lnTo>
                  <a:pt x="97916" y="35940"/>
                </a:lnTo>
                <a:lnTo>
                  <a:pt x="96012" y="41148"/>
                </a:lnTo>
                <a:lnTo>
                  <a:pt x="100837" y="42925"/>
                </a:lnTo>
                <a:lnTo>
                  <a:pt x="103886" y="44323"/>
                </a:lnTo>
                <a:lnTo>
                  <a:pt x="106679" y="46608"/>
                </a:lnTo>
                <a:lnTo>
                  <a:pt x="108203" y="49783"/>
                </a:lnTo>
                <a:lnTo>
                  <a:pt x="108076" y="53466"/>
                </a:lnTo>
                <a:lnTo>
                  <a:pt x="107061" y="56133"/>
                </a:lnTo>
                <a:lnTo>
                  <a:pt x="104521" y="59689"/>
                </a:lnTo>
                <a:close/>
              </a:path>
              <a:path w="791463" h="413765">
                <a:moveTo>
                  <a:pt x="230377" y="201294"/>
                </a:moveTo>
                <a:lnTo>
                  <a:pt x="222758" y="204723"/>
                </a:lnTo>
                <a:lnTo>
                  <a:pt x="217677" y="206755"/>
                </a:lnTo>
                <a:lnTo>
                  <a:pt x="213867" y="207390"/>
                </a:lnTo>
                <a:lnTo>
                  <a:pt x="210947" y="206755"/>
                </a:lnTo>
                <a:lnTo>
                  <a:pt x="207772" y="203961"/>
                </a:lnTo>
                <a:lnTo>
                  <a:pt x="207010" y="200532"/>
                </a:lnTo>
                <a:lnTo>
                  <a:pt x="207645" y="197611"/>
                </a:lnTo>
                <a:lnTo>
                  <a:pt x="208152" y="194690"/>
                </a:lnTo>
                <a:lnTo>
                  <a:pt x="210692" y="187070"/>
                </a:lnTo>
                <a:lnTo>
                  <a:pt x="215264" y="175005"/>
                </a:lnTo>
                <a:lnTo>
                  <a:pt x="231521" y="131571"/>
                </a:lnTo>
                <a:lnTo>
                  <a:pt x="232019" y="130218"/>
                </a:lnTo>
                <a:lnTo>
                  <a:pt x="236753" y="115499"/>
                </a:lnTo>
                <a:lnTo>
                  <a:pt x="238125" y="106171"/>
                </a:lnTo>
                <a:lnTo>
                  <a:pt x="237871" y="99059"/>
                </a:lnTo>
                <a:lnTo>
                  <a:pt x="235585" y="92963"/>
                </a:lnTo>
                <a:lnTo>
                  <a:pt x="231139" y="88011"/>
                </a:lnTo>
                <a:lnTo>
                  <a:pt x="228025" y="84901"/>
                </a:lnTo>
                <a:lnTo>
                  <a:pt x="218115" y="77832"/>
                </a:lnTo>
                <a:lnTo>
                  <a:pt x="205359" y="71881"/>
                </a:lnTo>
                <a:lnTo>
                  <a:pt x="190404" y="67752"/>
                </a:lnTo>
                <a:lnTo>
                  <a:pt x="178199" y="66983"/>
                </a:lnTo>
                <a:lnTo>
                  <a:pt x="167259" y="69087"/>
                </a:lnTo>
                <a:lnTo>
                  <a:pt x="153489" y="76625"/>
                </a:lnTo>
                <a:lnTo>
                  <a:pt x="146685" y="86487"/>
                </a:lnTo>
                <a:lnTo>
                  <a:pt x="145161" y="90677"/>
                </a:lnTo>
                <a:lnTo>
                  <a:pt x="145034" y="94361"/>
                </a:lnTo>
                <a:lnTo>
                  <a:pt x="146303" y="97662"/>
                </a:lnTo>
                <a:lnTo>
                  <a:pt x="147574" y="100837"/>
                </a:lnTo>
                <a:lnTo>
                  <a:pt x="149860" y="103124"/>
                </a:lnTo>
                <a:lnTo>
                  <a:pt x="153288" y="104393"/>
                </a:lnTo>
                <a:lnTo>
                  <a:pt x="156845" y="105663"/>
                </a:lnTo>
                <a:lnTo>
                  <a:pt x="160147" y="105663"/>
                </a:lnTo>
                <a:lnTo>
                  <a:pt x="163195" y="104139"/>
                </a:lnTo>
                <a:lnTo>
                  <a:pt x="166242" y="102615"/>
                </a:lnTo>
                <a:lnTo>
                  <a:pt x="168655" y="99694"/>
                </a:lnTo>
                <a:lnTo>
                  <a:pt x="170179" y="95503"/>
                </a:lnTo>
                <a:lnTo>
                  <a:pt x="172974" y="87249"/>
                </a:lnTo>
                <a:lnTo>
                  <a:pt x="174498" y="83184"/>
                </a:lnTo>
                <a:lnTo>
                  <a:pt x="177546" y="80263"/>
                </a:lnTo>
                <a:lnTo>
                  <a:pt x="182372" y="78358"/>
                </a:lnTo>
                <a:lnTo>
                  <a:pt x="186943" y="76453"/>
                </a:lnTo>
                <a:lnTo>
                  <a:pt x="192150" y="76707"/>
                </a:lnTo>
                <a:lnTo>
                  <a:pt x="197992" y="78866"/>
                </a:lnTo>
                <a:lnTo>
                  <a:pt x="205739" y="81787"/>
                </a:lnTo>
                <a:lnTo>
                  <a:pt x="210692" y="86359"/>
                </a:lnTo>
                <a:lnTo>
                  <a:pt x="212978" y="92582"/>
                </a:lnTo>
                <a:lnTo>
                  <a:pt x="213740" y="95444"/>
                </a:lnTo>
                <a:lnTo>
                  <a:pt x="213439" y="106456"/>
                </a:lnTo>
                <a:lnTo>
                  <a:pt x="209296" y="121030"/>
                </a:lnTo>
                <a:lnTo>
                  <a:pt x="207390" y="126111"/>
                </a:lnTo>
                <a:lnTo>
                  <a:pt x="186454" y="126197"/>
                </a:lnTo>
                <a:lnTo>
                  <a:pt x="173036" y="126689"/>
                </a:lnTo>
                <a:lnTo>
                  <a:pt x="161766" y="127549"/>
                </a:lnTo>
                <a:lnTo>
                  <a:pt x="152653" y="128777"/>
                </a:lnTo>
                <a:lnTo>
                  <a:pt x="149001" y="129493"/>
                </a:lnTo>
                <a:lnTo>
                  <a:pt x="136002" y="133469"/>
                </a:lnTo>
                <a:lnTo>
                  <a:pt x="126111" y="139191"/>
                </a:lnTo>
                <a:lnTo>
                  <a:pt x="121665" y="142748"/>
                </a:lnTo>
                <a:lnTo>
                  <a:pt x="118237" y="147574"/>
                </a:lnTo>
                <a:lnTo>
                  <a:pt x="115950" y="153796"/>
                </a:lnTo>
                <a:lnTo>
                  <a:pt x="115016" y="156533"/>
                </a:lnTo>
                <a:lnTo>
                  <a:pt x="113098" y="169189"/>
                </a:lnTo>
                <a:lnTo>
                  <a:pt x="115570" y="180847"/>
                </a:lnTo>
                <a:lnTo>
                  <a:pt x="118999" y="188975"/>
                </a:lnTo>
                <a:lnTo>
                  <a:pt x="125222" y="194817"/>
                </a:lnTo>
                <a:lnTo>
                  <a:pt x="133985" y="198119"/>
                </a:lnTo>
                <a:lnTo>
                  <a:pt x="139700" y="200151"/>
                </a:lnTo>
                <a:lnTo>
                  <a:pt x="145414" y="201040"/>
                </a:lnTo>
                <a:lnTo>
                  <a:pt x="151384" y="200532"/>
                </a:lnTo>
                <a:lnTo>
                  <a:pt x="147700" y="184784"/>
                </a:lnTo>
                <a:lnTo>
                  <a:pt x="143890" y="180847"/>
                </a:lnTo>
                <a:lnTo>
                  <a:pt x="141604" y="174878"/>
                </a:lnTo>
                <a:lnTo>
                  <a:pt x="139191" y="169036"/>
                </a:lnTo>
                <a:lnTo>
                  <a:pt x="139318" y="162687"/>
                </a:lnTo>
                <a:lnTo>
                  <a:pt x="141732" y="155955"/>
                </a:lnTo>
                <a:lnTo>
                  <a:pt x="143763" y="150749"/>
                </a:lnTo>
                <a:lnTo>
                  <a:pt x="147192" y="146430"/>
                </a:lnTo>
                <a:lnTo>
                  <a:pt x="152018" y="143128"/>
                </a:lnTo>
                <a:lnTo>
                  <a:pt x="156845" y="139826"/>
                </a:lnTo>
                <a:lnTo>
                  <a:pt x="163702" y="137540"/>
                </a:lnTo>
                <a:lnTo>
                  <a:pt x="172592" y="136270"/>
                </a:lnTo>
                <a:lnTo>
                  <a:pt x="176189" y="135787"/>
                </a:lnTo>
                <a:lnTo>
                  <a:pt x="187506" y="135056"/>
                </a:lnTo>
                <a:lnTo>
                  <a:pt x="204215" y="134619"/>
                </a:lnTo>
                <a:lnTo>
                  <a:pt x="185927" y="183260"/>
                </a:lnTo>
                <a:lnTo>
                  <a:pt x="182625" y="192277"/>
                </a:lnTo>
                <a:lnTo>
                  <a:pt x="179832" y="199897"/>
                </a:lnTo>
                <a:lnTo>
                  <a:pt x="179197" y="205866"/>
                </a:lnTo>
                <a:lnTo>
                  <a:pt x="180721" y="209930"/>
                </a:lnTo>
                <a:lnTo>
                  <a:pt x="182245" y="214121"/>
                </a:lnTo>
                <a:lnTo>
                  <a:pt x="185292" y="217042"/>
                </a:lnTo>
                <a:lnTo>
                  <a:pt x="189737" y="218820"/>
                </a:lnTo>
                <a:lnTo>
                  <a:pt x="192025" y="219528"/>
                </a:lnTo>
                <a:lnTo>
                  <a:pt x="202109" y="219883"/>
                </a:lnTo>
                <a:lnTo>
                  <a:pt x="213919" y="216380"/>
                </a:lnTo>
                <a:lnTo>
                  <a:pt x="227457" y="209041"/>
                </a:lnTo>
                <a:lnTo>
                  <a:pt x="230377" y="201294"/>
                </a:lnTo>
                <a:close/>
              </a:path>
              <a:path w="791463" h="413765">
                <a:moveTo>
                  <a:pt x="147700" y="184784"/>
                </a:moveTo>
                <a:lnTo>
                  <a:pt x="151384" y="200532"/>
                </a:lnTo>
                <a:lnTo>
                  <a:pt x="154800" y="200022"/>
                </a:lnTo>
                <a:lnTo>
                  <a:pt x="165712" y="197291"/>
                </a:lnTo>
                <a:lnTo>
                  <a:pt x="182625" y="192277"/>
                </a:lnTo>
                <a:lnTo>
                  <a:pt x="185927" y="183260"/>
                </a:lnTo>
                <a:lnTo>
                  <a:pt x="175175" y="186320"/>
                </a:lnTo>
                <a:lnTo>
                  <a:pt x="162376" y="188084"/>
                </a:lnTo>
                <a:lnTo>
                  <a:pt x="152908" y="186689"/>
                </a:lnTo>
                <a:lnTo>
                  <a:pt x="147700" y="1847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3110" y="3370072"/>
            <a:ext cx="2102866" cy="918954"/>
          </a:xfrm>
          <a:custGeom>
            <a:avLst/>
            <a:gdLst/>
            <a:ahLst/>
            <a:cxnLst/>
            <a:rect l="l" t="t" r="r" b="b"/>
            <a:pathLst>
              <a:path w="2102866" h="918954">
                <a:moveTo>
                  <a:pt x="1973760" y="897562"/>
                </a:moveTo>
                <a:lnTo>
                  <a:pt x="1961101" y="891226"/>
                </a:lnTo>
                <a:lnTo>
                  <a:pt x="1951014" y="884229"/>
                </a:lnTo>
                <a:lnTo>
                  <a:pt x="1943481" y="876553"/>
                </a:lnTo>
                <a:lnTo>
                  <a:pt x="1939416" y="871219"/>
                </a:lnTo>
                <a:lnTo>
                  <a:pt x="1949145" y="906701"/>
                </a:lnTo>
                <a:lnTo>
                  <a:pt x="1961895" y="912367"/>
                </a:lnTo>
                <a:lnTo>
                  <a:pt x="1973760" y="897562"/>
                </a:lnTo>
                <a:close/>
              </a:path>
              <a:path w="2102866" h="918954">
                <a:moveTo>
                  <a:pt x="1994313" y="788455"/>
                </a:moveTo>
                <a:lnTo>
                  <a:pt x="1992696" y="777496"/>
                </a:lnTo>
                <a:lnTo>
                  <a:pt x="1992884" y="805688"/>
                </a:lnTo>
                <a:lnTo>
                  <a:pt x="1998980" y="809116"/>
                </a:lnTo>
                <a:lnTo>
                  <a:pt x="1994535" y="789177"/>
                </a:lnTo>
                <a:lnTo>
                  <a:pt x="1994313" y="788455"/>
                </a:lnTo>
                <a:close/>
              </a:path>
              <a:path w="2102866" h="918954">
                <a:moveTo>
                  <a:pt x="78739" y="34162"/>
                </a:moveTo>
                <a:lnTo>
                  <a:pt x="77977" y="114426"/>
                </a:lnTo>
                <a:lnTo>
                  <a:pt x="78739" y="108585"/>
                </a:lnTo>
                <a:lnTo>
                  <a:pt x="79120" y="105028"/>
                </a:lnTo>
                <a:lnTo>
                  <a:pt x="81914" y="25907"/>
                </a:lnTo>
                <a:lnTo>
                  <a:pt x="78739" y="34162"/>
                </a:lnTo>
                <a:close/>
              </a:path>
              <a:path w="2102866" h="918954">
                <a:moveTo>
                  <a:pt x="78739" y="34162"/>
                </a:moveTo>
                <a:lnTo>
                  <a:pt x="33527" y="154812"/>
                </a:lnTo>
                <a:lnTo>
                  <a:pt x="30099" y="164211"/>
                </a:lnTo>
                <a:lnTo>
                  <a:pt x="27431" y="169799"/>
                </a:lnTo>
                <a:lnTo>
                  <a:pt x="23749" y="173608"/>
                </a:lnTo>
                <a:lnTo>
                  <a:pt x="19685" y="175132"/>
                </a:lnTo>
                <a:lnTo>
                  <a:pt x="15239" y="175767"/>
                </a:lnTo>
                <a:lnTo>
                  <a:pt x="10540" y="175132"/>
                </a:lnTo>
                <a:lnTo>
                  <a:pt x="5461" y="173100"/>
                </a:lnTo>
                <a:lnTo>
                  <a:pt x="1904" y="171830"/>
                </a:lnTo>
                <a:lnTo>
                  <a:pt x="0" y="176911"/>
                </a:lnTo>
                <a:lnTo>
                  <a:pt x="66928" y="202056"/>
                </a:lnTo>
                <a:lnTo>
                  <a:pt x="68834" y="196850"/>
                </a:lnTo>
                <a:lnTo>
                  <a:pt x="61849" y="194310"/>
                </a:lnTo>
                <a:lnTo>
                  <a:pt x="57276" y="191769"/>
                </a:lnTo>
                <a:lnTo>
                  <a:pt x="55244" y="189356"/>
                </a:lnTo>
                <a:lnTo>
                  <a:pt x="51942" y="184403"/>
                </a:lnTo>
                <a:lnTo>
                  <a:pt x="51688" y="181610"/>
                </a:lnTo>
                <a:lnTo>
                  <a:pt x="51562" y="178815"/>
                </a:lnTo>
                <a:lnTo>
                  <a:pt x="53086" y="173100"/>
                </a:lnTo>
                <a:lnTo>
                  <a:pt x="56387" y="164337"/>
                </a:lnTo>
                <a:lnTo>
                  <a:pt x="70992" y="125475"/>
                </a:lnTo>
                <a:lnTo>
                  <a:pt x="74040" y="131444"/>
                </a:lnTo>
                <a:lnTo>
                  <a:pt x="77215" y="135762"/>
                </a:lnTo>
                <a:lnTo>
                  <a:pt x="80390" y="138556"/>
                </a:lnTo>
                <a:lnTo>
                  <a:pt x="84581" y="142366"/>
                </a:lnTo>
                <a:lnTo>
                  <a:pt x="90169" y="145541"/>
                </a:lnTo>
                <a:lnTo>
                  <a:pt x="97154" y="148208"/>
                </a:lnTo>
                <a:lnTo>
                  <a:pt x="106968" y="150971"/>
                </a:lnTo>
                <a:lnTo>
                  <a:pt x="119197" y="151896"/>
                </a:lnTo>
                <a:lnTo>
                  <a:pt x="131218" y="149959"/>
                </a:lnTo>
                <a:lnTo>
                  <a:pt x="143001" y="145161"/>
                </a:lnTo>
                <a:lnTo>
                  <a:pt x="152155" y="139428"/>
                </a:lnTo>
                <a:lnTo>
                  <a:pt x="161602" y="131329"/>
                </a:lnTo>
                <a:lnTo>
                  <a:pt x="169812" y="121664"/>
                </a:lnTo>
                <a:lnTo>
                  <a:pt x="176780" y="110439"/>
                </a:lnTo>
                <a:lnTo>
                  <a:pt x="182499" y="97662"/>
                </a:lnTo>
                <a:lnTo>
                  <a:pt x="184256" y="92602"/>
                </a:lnTo>
                <a:lnTo>
                  <a:pt x="187461" y="79574"/>
                </a:lnTo>
                <a:lnTo>
                  <a:pt x="188585" y="67088"/>
                </a:lnTo>
                <a:lnTo>
                  <a:pt x="187644" y="55162"/>
                </a:lnTo>
                <a:lnTo>
                  <a:pt x="184657" y="43814"/>
                </a:lnTo>
                <a:lnTo>
                  <a:pt x="178629" y="32164"/>
                </a:lnTo>
                <a:lnTo>
                  <a:pt x="169796" y="23045"/>
                </a:lnTo>
                <a:lnTo>
                  <a:pt x="158241" y="16763"/>
                </a:lnTo>
                <a:lnTo>
                  <a:pt x="150875" y="13969"/>
                </a:lnTo>
                <a:lnTo>
                  <a:pt x="143001" y="13588"/>
                </a:lnTo>
                <a:lnTo>
                  <a:pt x="134747" y="15620"/>
                </a:lnTo>
                <a:lnTo>
                  <a:pt x="128781" y="17565"/>
                </a:lnTo>
                <a:lnTo>
                  <a:pt x="117956" y="23231"/>
                </a:lnTo>
                <a:lnTo>
                  <a:pt x="106044" y="31876"/>
                </a:lnTo>
                <a:lnTo>
                  <a:pt x="117220" y="2031"/>
                </a:lnTo>
                <a:lnTo>
                  <a:pt x="111887" y="0"/>
                </a:lnTo>
                <a:lnTo>
                  <a:pt x="66675" y="1142"/>
                </a:lnTo>
                <a:lnTo>
                  <a:pt x="66675" y="6223"/>
                </a:lnTo>
                <a:lnTo>
                  <a:pt x="70612" y="6223"/>
                </a:lnTo>
                <a:lnTo>
                  <a:pt x="73660" y="6730"/>
                </a:lnTo>
                <a:lnTo>
                  <a:pt x="75818" y="7492"/>
                </a:lnTo>
                <a:lnTo>
                  <a:pt x="78612" y="8508"/>
                </a:lnTo>
                <a:lnTo>
                  <a:pt x="80644" y="9905"/>
                </a:lnTo>
                <a:lnTo>
                  <a:pt x="83057" y="13335"/>
                </a:lnTo>
                <a:lnTo>
                  <a:pt x="83565" y="18033"/>
                </a:lnTo>
                <a:lnTo>
                  <a:pt x="83438" y="20574"/>
                </a:lnTo>
                <a:lnTo>
                  <a:pt x="81914" y="25907"/>
                </a:lnTo>
                <a:lnTo>
                  <a:pt x="79120" y="105028"/>
                </a:lnTo>
                <a:lnTo>
                  <a:pt x="81279" y="98043"/>
                </a:lnTo>
                <a:lnTo>
                  <a:pt x="85089" y="87756"/>
                </a:lnTo>
                <a:lnTo>
                  <a:pt x="102997" y="40004"/>
                </a:lnTo>
                <a:lnTo>
                  <a:pt x="113791" y="34543"/>
                </a:lnTo>
                <a:lnTo>
                  <a:pt x="121157" y="31623"/>
                </a:lnTo>
                <a:lnTo>
                  <a:pt x="125222" y="31241"/>
                </a:lnTo>
                <a:lnTo>
                  <a:pt x="130428" y="30606"/>
                </a:lnTo>
                <a:lnTo>
                  <a:pt x="135254" y="31114"/>
                </a:lnTo>
                <a:lnTo>
                  <a:pt x="139700" y="32765"/>
                </a:lnTo>
                <a:lnTo>
                  <a:pt x="150083" y="39864"/>
                </a:lnTo>
                <a:lnTo>
                  <a:pt x="156717" y="51688"/>
                </a:lnTo>
                <a:lnTo>
                  <a:pt x="159154" y="62938"/>
                </a:lnTo>
                <a:lnTo>
                  <a:pt x="159196" y="74700"/>
                </a:lnTo>
                <a:lnTo>
                  <a:pt x="157064" y="87548"/>
                </a:lnTo>
                <a:lnTo>
                  <a:pt x="152780" y="101473"/>
                </a:lnTo>
                <a:lnTo>
                  <a:pt x="149874" y="108481"/>
                </a:lnTo>
                <a:lnTo>
                  <a:pt x="143201" y="120636"/>
                </a:lnTo>
                <a:lnTo>
                  <a:pt x="135407" y="130238"/>
                </a:lnTo>
                <a:lnTo>
                  <a:pt x="126491" y="137287"/>
                </a:lnTo>
                <a:lnTo>
                  <a:pt x="112100" y="141771"/>
                </a:lnTo>
                <a:lnTo>
                  <a:pt x="99822" y="139700"/>
                </a:lnTo>
                <a:lnTo>
                  <a:pt x="92075" y="136778"/>
                </a:lnTo>
                <a:lnTo>
                  <a:pt x="86487" y="132333"/>
                </a:lnTo>
                <a:lnTo>
                  <a:pt x="82930" y="126364"/>
                </a:lnTo>
                <a:lnTo>
                  <a:pt x="79375" y="120395"/>
                </a:lnTo>
                <a:lnTo>
                  <a:pt x="77977" y="114426"/>
                </a:lnTo>
                <a:lnTo>
                  <a:pt x="78739" y="34162"/>
                </a:lnTo>
                <a:close/>
              </a:path>
              <a:path w="2102866" h="918954">
                <a:moveTo>
                  <a:pt x="220217" y="169925"/>
                </a:moveTo>
                <a:lnTo>
                  <a:pt x="221361" y="164337"/>
                </a:lnTo>
                <a:lnTo>
                  <a:pt x="224027" y="157225"/>
                </a:lnTo>
                <a:lnTo>
                  <a:pt x="246887" y="96012"/>
                </a:lnTo>
                <a:lnTo>
                  <a:pt x="254635" y="89026"/>
                </a:lnTo>
                <a:lnTo>
                  <a:pt x="261365" y="84327"/>
                </a:lnTo>
                <a:lnTo>
                  <a:pt x="266953" y="82041"/>
                </a:lnTo>
                <a:lnTo>
                  <a:pt x="269620" y="80899"/>
                </a:lnTo>
                <a:lnTo>
                  <a:pt x="271779" y="80772"/>
                </a:lnTo>
                <a:lnTo>
                  <a:pt x="275336" y="82041"/>
                </a:lnTo>
                <a:lnTo>
                  <a:pt x="277749" y="84836"/>
                </a:lnTo>
                <a:lnTo>
                  <a:pt x="280669" y="89535"/>
                </a:lnTo>
                <a:lnTo>
                  <a:pt x="283463" y="94233"/>
                </a:lnTo>
                <a:lnTo>
                  <a:pt x="286512" y="97154"/>
                </a:lnTo>
                <a:lnTo>
                  <a:pt x="289813" y="98425"/>
                </a:lnTo>
                <a:lnTo>
                  <a:pt x="293115" y="99694"/>
                </a:lnTo>
                <a:lnTo>
                  <a:pt x="296417" y="99440"/>
                </a:lnTo>
                <a:lnTo>
                  <a:pt x="299847" y="97916"/>
                </a:lnTo>
                <a:lnTo>
                  <a:pt x="303149" y="96265"/>
                </a:lnTo>
                <a:lnTo>
                  <a:pt x="305562" y="93725"/>
                </a:lnTo>
                <a:lnTo>
                  <a:pt x="306831" y="90042"/>
                </a:lnTo>
                <a:lnTo>
                  <a:pt x="308355" y="85978"/>
                </a:lnTo>
                <a:lnTo>
                  <a:pt x="308101" y="81787"/>
                </a:lnTo>
                <a:lnTo>
                  <a:pt x="305942" y="77342"/>
                </a:lnTo>
                <a:lnTo>
                  <a:pt x="303656" y="73025"/>
                </a:lnTo>
                <a:lnTo>
                  <a:pt x="300100" y="69850"/>
                </a:lnTo>
                <a:lnTo>
                  <a:pt x="295020" y="67944"/>
                </a:lnTo>
                <a:lnTo>
                  <a:pt x="286262" y="66597"/>
                </a:lnTo>
                <a:lnTo>
                  <a:pt x="275858" y="68803"/>
                </a:lnTo>
                <a:lnTo>
                  <a:pt x="264211" y="74713"/>
                </a:lnTo>
                <a:lnTo>
                  <a:pt x="251332" y="84327"/>
                </a:lnTo>
                <a:lnTo>
                  <a:pt x="262127" y="55625"/>
                </a:lnTo>
                <a:lnTo>
                  <a:pt x="256159" y="53466"/>
                </a:lnTo>
                <a:lnTo>
                  <a:pt x="211709" y="54610"/>
                </a:lnTo>
                <a:lnTo>
                  <a:pt x="211327" y="60070"/>
                </a:lnTo>
                <a:lnTo>
                  <a:pt x="215391" y="60070"/>
                </a:lnTo>
                <a:lnTo>
                  <a:pt x="218948" y="60578"/>
                </a:lnTo>
                <a:lnTo>
                  <a:pt x="221868" y="61722"/>
                </a:lnTo>
                <a:lnTo>
                  <a:pt x="224281" y="62611"/>
                </a:lnTo>
                <a:lnTo>
                  <a:pt x="227202" y="65912"/>
                </a:lnTo>
                <a:lnTo>
                  <a:pt x="228600" y="70357"/>
                </a:lnTo>
                <a:lnTo>
                  <a:pt x="228218" y="73405"/>
                </a:lnTo>
                <a:lnTo>
                  <a:pt x="227981" y="74532"/>
                </a:lnTo>
                <a:lnTo>
                  <a:pt x="225061" y="83799"/>
                </a:lnTo>
                <a:lnTo>
                  <a:pt x="219075" y="100202"/>
                </a:lnTo>
                <a:lnTo>
                  <a:pt x="200660" y="149732"/>
                </a:lnTo>
                <a:lnTo>
                  <a:pt x="197865" y="157225"/>
                </a:lnTo>
                <a:lnTo>
                  <a:pt x="195961" y="161543"/>
                </a:lnTo>
                <a:lnTo>
                  <a:pt x="194817" y="162940"/>
                </a:lnTo>
                <a:lnTo>
                  <a:pt x="192659" y="165862"/>
                </a:lnTo>
                <a:lnTo>
                  <a:pt x="190245" y="167639"/>
                </a:lnTo>
                <a:lnTo>
                  <a:pt x="187325" y="168275"/>
                </a:lnTo>
                <a:lnTo>
                  <a:pt x="183387" y="169163"/>
                </a:lnTo>
                <a:lnTo>
                  <a:pt x="178180" y="168401"/>
                </a:lnTo>
                <a:lnTo>
                  <a:pt x="171703" y="165862"/>
                </a:lnTo>
                <a:lnTo>
                  <a:pt x="169799" y="170941"/>
                </a:lnTo>
                <a:lnTo>
                  <a:pt x="235203" y="195452"/>
                </a:lnTo>
                <a:lnTo>
                  <a:pt x="236981" y="190373"/>
                </a:lnTo>
                <a:lnTo>
                  <a:pt x="231266" y="188213"/>
                </a:lnTo>
                <a:lnTo>
                  <a:pt x="227202" y="185800"/>
                </a:lnTo>
                <a:lnTo>
                  <a:pt x="224789" y="182879"/>
                </a:lnTo>
                <a:lnTo>
                  <a:pt x="222250" y="180086"/>
                </a:lnTo>
                <a:lnTo>
                  <a:pt x="220979" y="177164"/>
                </a:lnTo>
                <a:lnTo>
                  <a:pt x="220725" y="174243"/>
                </a:lnTo>
                <a:lnTo>
                  <a:pt x="220217" y="169925"/>
                </a:lnTo>
                <a:close/>
              </a:path>
              <a:path w="2102866" h="918954">
                <a:moveTo>
                  <a:pt x="345439" y="108203"/>
                </a:moveTo>
                <a:lnTo>
                  <a:pt x="353822" y="104520"/>
                </a:lnTo>
                <a:lnTo>
                  <a:pt x="361823" y="104139"/>
                </a:lnTo>
                <a:lnTo>
                  <a:pt x="369569" y="106933"/>
                </a:lnTo>
                <a:lnTo>
                  <a:pt x="374523" y="108838"/>
                </a:lnTo>
                <a:lnTo>
                  <a:pt x="378840" y="112140"/>
                </a:lnTo>
                <a:lnTo>
                  <a:pt x="382269" y="116839"/>
                </a:lnTo>
                <a:lnTo>
                  <a:pt x="385699" y="121538"/>
                </a:lnTo>
                <a:lnTo>
                  <a:pt x="387730" y="126873"/>
                </a:lnTo>
                <a:lnTo>
                  <a:pt x="388112" y="132968"/>
                </a:lnTo>
                <a:lnTo>
                  <a:pt x="388238" y="136905"/>
                </a:lnTo>
                <a:lnTo>
                  <a:pt x="387095" y="143001"/>
                </a:lnTo>
                <a:lnTo>
                  <a:pt x="384555" y="151383"/>
                </a:lnTo>
                <a:lnTo>
                  <a:pt x="325374" y="129286"/>
                </a:lnTo>
                <a:lnTo>
                  <a:pt x="322325" y="137287"/>
                </a:lnTo>
                <a:lnTo>
                  <a:pt x="410590" y="170433"/>
                </a:lnTo>
                <a:lnTo>
                  <a:pt x="412839" y="163551"/>
                </a:lnTo>
                <a:lnTo>
                  <a:pt x="415053" y="150754"/>
                </a:lnTo>
                <a:lnTo>
                  <a:pt x="414431" y="138697"/>
                </a:lnTo>
                <a:lnTo>
                  <a:pt x="410972" y="127380"/>
                </a:lnTo>
                <a:lnTo>
                  <a:pt x="402800" y="114555"/>
                </a:lnTo>
                <a:lnTo>
                  <a:pt x="393185" y="106205"/>
                </a:lnTo>
                <a:lnTo>
                  <a:pt x="381000" y="100075"/>
                </a:lnTo>
                <a:lnTo>
                  <a:pt x="368038" y="96586"/>
                </a:lnTo>
                <a:lnTo>
                  <a:pt x="355804" y="95930"/>
                </a:lnTo>
                <a:lnTo>
                  <a:pt x="345439" y="108203"/>
                </a:lnTo>
                <a:close/>
              </a:path>
              <a:path w="2102866" h="918954">
                <a:moveTo>
                  <a:pt x="290930" y="166224"/>
                </a:moveTo>
                <a:lnTo>
                  <a:pt x="289938" y="178652"/>
                </a:lnTo>
                <a:lnTo>
                  <a:pt x="291084" y="190463"/>
                </a:lnTo>
                <a:lnTo>
                  <a:pt x="294386" y="201675"/>
                </a:lnTo>
                <a:lnTo>
                  <a:pt x="298184" y="209591"/>
                </a:lnTo>
                <a:lnTo>
                  <a:pt x="305810" y="220171"/>
                </a:lnTo>
                <a:lnTo>
                  <a:pt x="315428" y="228417"/>
                </a:lnTo>
                <a:lnTo>
                  <a:pt x="327025" y="234314"/>
                </a:lnTo>
                <a:lnTo>
                  <a:pt x="331988" y="235894"/>
                </a:lnTo>
                <a:lnTo>
                  <a:pt x="344314" y="237692"/>
                </a:lnTo>
                <a:lnTo>
                  <a:pt x="356375" y="236332"/>
                </a:lnTo>
                <a:lnTo>
                  <a:pt x="368173" y="231775"/>
                </a:lnTo>
                <a:lnTo>
                  <a:pt x="382119" y="222671"/>
                </a:lnTo>
                <a:lnTo>
                  <a:pt x="391131" y="213768"/>
                </a:lnTo>
                <a:lnTo>
                  <a:pt x="398272" y="203453"/>
                </a:lnTo>
                <a:lnTo>
                  <a:pt x="394969" y="199008"/>
                </a:lnTo>
                <a:lnTo>
                  <a:pt x="391007" y="203265"/>
                </a:lnTo>
                <a:lnTo>
                  <a:pt x="380661" y="211955"/>
                </a:lnTo>
                <a:lnTo>
                  <a:pt x="370586" y="216788"/>
                </a:lnTo>
                <a:lnTo>
                  <a:pt x="362712" y="219075"/>
                </a:lnTo>
                <a:lnTo>
                  <a:pt x="354584" y="218693"/>
                </a:lnTo>
                <a:lnTo>
                  <a:pt x="346201" y="215518"/>
                </a:lnTo>
                <a:lnTo>
                  <a:pt x="334395" y="208880"/>
                </a:lnTo>
                <a:lnTo>
                  <a:pt x="325791" y="199525"/>
                </a:lnTo>
                <a:lnTo>
                  <a:pt x="319531" y="187070"/>
                </a:lnTo>
                <a:lnTo>
                  <a:pt x="316647" y="175432"/>
                </a:lnTo>
                <a:lnTo>
                  <a:pt x="316284" y="163567"/>
                </a:lnTo>
                <a:lnTo>
                  <a:pt x="318184" y="150849"/>
                </a:lnTo>
                <a:lnTo>
                  <a:pt x="322325" y="137287"/>
                </a:lnTo>
                <a:lnTo>
                  <a:pt x="325374" y="129286"/>
                </a:lnTo>
                <a:lnTo>
                  <a:pt x="327388" y="125512"/>
                </a:lnTo>
                <a:lnTo>
                  <a:pt x="335461" y="114962"/>
                </a:lnTo>
                <a:lnTo>
                  <a:pt x="345439" y="108203"/>
                </a:lnTo>
                <a:lnTo>
                  <a:pt x="355804" y="95930"/>
                </a:lnTo>
                <a:lnTo>
                  <a:pt x="343780" y="97932"/>
                </a:lnTo>
                <a:lnTo>
                  <a:pt x="331977" y="102615"/>
                </a:lnTo>
                <a:lnTo>
                  <a:pt x="326724" y="105630"/>
                </a:lnTo>
                <a:lnTo>
                  <a:pt x="317398" y="113000"/>
                </a:lnTo>
                <a:lnTo>
                  <a:pt x="309180" y="122399"/>
                </a:lnTo>
                <a:lnTo>
                  <a:pt x="302063" y="133836"/>
                </a:lnTo>
                <a:lnTo>
                  <a:pt x="296037" y="147319"/>
                </a:lnTo>
                <a:lnTo>
                  <a:pt x="294042" y="153161"/>
                </a:lnTo>
                <a:lnTo>
                  <a:pt x="290930" y="166224"/>
                </a:lnTo>
                <a:close/>
              </a:path>
              <a:path w="2102866" h="918954">
                <a:moveTo>
                  <a:pt x="419988" y="214883"/>
                </a:moveTo>
                <a:lnTo>
                  <a:pt x="402970" y="260476"/>
                </a:lnTo>
                <a:lnTo>
                  <a:pt x="407542" y="262254"/>
                </a:lnTo>
                <a:lnTo>
                  <a:pt x="409701" y="260222"/>
                </a:lnTo>
                <a:lnTo>
                  <a:pt x="414019" y="260476"/>
                </a:lnTo>
                <a:lnTo>
                  <a:pt x="418211" y="262635"/>
                </a:lnTo>
                <a:lnTo>
                  <a:pt x="421004" y="264667"/>
                </a:lnTo>
                <a:lnTo>
                  <a:pt x="424209" y="266978"/>
                </a:lnTo>
                <a:lnTo>
                  <a:pt x="435524" y="273998"/>
                </a:lnTo>
                <a:lnTo>
                  <a:pt x="446150" y="278891"/>
                </a:lnTo>
                <a:lnTo>
                  <a:pt x="454805" y="281282"/>
                </a:lnTo>
                <a:lnTo>
                  <a:pt x="467092" y="281880"/>
                </a:lnTo>
                <a:lnTo>
                  <a:pt x="479678" y="279272"/>
                </a:lnTo>
                <a:lnTo>
                  <a:pt x="487043" y="275996"/>
                </a:lnTo>
                <a:lnTo>
                  <a:pt x="496747" y="267787"/>
                </a:lnTo>
                <a:lnTo>
                  <a:pt x="503300" y="256158"/>
                </a:lnTo>
                <a:lnTo>
                  <a:pt x="505533" y="242918"/>
                </a:lnTo>
                <a:lnTo>
                  <a:pt x="503454" y="231865"/>
                </a:lnTo>
                <a:lnTo>
                  <a:pt x="497845" y="220619"/>
                </a:lnTo>
                <a:lnTo>
                  <a:pt x="488695" y="209168"/>
                </a:lnTo>
                <a:lnTo>
                  <a:pt x="472059" y="191642"/>
                </a:lnTo>
                <a:lnTo>
                  <a:pt x="464819" y="184023"/>
                </a:lnTo>
                <a:lnTo>
                  <a:pt x="460375" y="177800"/>
                </a:lnTo>
                <a:lnTo>
                  <a:pt x="458977" y="172974"/>
                </a:lnTo>
                <a:lnTo>
                  <a:pt x="457453" y="168148"/>
                </a:lnTo>
                <a:lnTo>
                  <a:pt x="457580" y="163067"/>
                </a:lnTo>
                <a:lnTo>
                  <a:pt x="459486" y="157861"/>
                </a:lnTo>
                <a:lnTo>
                  <a:pt x="461137" y="153669"/>
                </a:lnTo>
                <a:lnTo>
                  <a:pt x="464565" y="150622"/>
                </a:lnTo>
                <a:lnTo>
                  <a:pt x="469773" y="148716"/>
                </a:lnTo>
                <a:lnTo>
                  <a:pt x="475106" y="146685"/>
                </a:lnTo>
                <a:lnTo>
                  <a:pt x="480949" y="146938"/>
                </a:lnTo>
                <a:lnTo>
                  <a:pt x="487425" y="149478"/>
                </a:lnTo>
                <a:lnTo>
                  <a:pt x="496062" y="152653"/>
                </a:lnTo>
                <a:lnTo>
                  <a:pt x="502157" y="157733"/>
                </a:lnTo>
                <a:lnTo>
                  <a:pt x="505840" y="164718"/>
                </a:lnTo>
                <a:lnTo>
                  <a:pt x="508063" y="170558"/>
                </a:lnTo>
                <a:lnTo>
                  <a:pt x="509648" y="182440"/>
                </a:lnTo>
                <a:lnTo>
                  <a:pt x="509015" y="197738"/>
                </a:lnTo>
                <a:lnTo>
                  <a:pt x="513588" y="199389"/>
                </a:lnTo>
                <a:lnTo>
                  <a:pt x="529843" y="155955"/>
                </a:lnTo>
                <a:lnTo>
                  <a:pt x="525272" y="154177"/>
                </a:lnTo>
                <a:lnTo>
                  <a:pt x="521842" y="157099"/>
                </a:lnTo>
                <a:lnTo>
                  <a:pt x="518413" y="157606"/>
                </a:lnTo>
                <a:lnTo>
                  <a:pt x="515238" y="156463"/>
                </a:lnTo>
                <a:lnTo>
                  <a:pt x="512444" y="154686"/>
                </a:lnTo>
                <a:lnTo>
                  <a:pt x="508126" y="151511"/>
                </a:lnTo>
                <a:lnTo>
                  <a:pt x="501776" y="146685"/>
                </a:lnTo>
                <a:lnTo>
                  <a:pt x="496188" y="143255"/>
                </a:lnTo>
                <a:lnTo>
                  <a:pt x="491109" y="141350"/>
                </a:lnTo>
                <a:lnTo>
                  <a:pt x="483340" y="139124"/>
                </a:lnTo>
                <a:lnTo>
                  <a:pt x="470912" y="138403"/>
                </a:lnTo>
                <a:lnTo>
                  <a:pt x="459231" y="141477"/>
                </a:lnTo>
                <a:lnTo>
                  <a:pt x="454543" y="143938"/>
                </a:lnTo>
                <a:lnTo>
                  <a:pt x="444986" y="152284"/>
                </a:lnTo>
                <a:lnTo>
                  <a:pt x="438530" y="163829"/>
                </a:lnTo>
                <a:lnTo>
                  <a:pt x="435482" y="171957"/>
                </a:lnTo>
                <a:lnTo>
                  <a:pt x="435101" y="179450"/>
                </a:lnTo>
                <a:lnTo>
                  <a:pt x="437261" y="186308"/>
                </a:lnTo>
                <a:lnTo>
                  <a:pt x="439801" y="192091"/>
                </a:lnTo>
                <a:lnTo>
                  <a:pt x="446565" y="202184"/>
                </a:lnTo>
                <a:lnTo>
                  <a:pt x="456945" y="214249"/>
                </a:lnTo>
                <a:lnTo>
                  <a:pt x="464434" y="222540"/>
                </a:lnTo>
                <a:lnTo>
                  <a:pt x="472808" y="232964"/>
                </a:lnTo>
                <a:lnTo>
                  <a:pt x="477774" y="240919"/>
                </a:lnTo>
                <a:lnTo>
                  <a:pt x="480567" y="247014"/>
                </a:lnTo>
                <a:lnTo>
                  <a:pt x="480822" y="253237"/>
                </a:lnTo>
                <a:lnTo>
                  <a:pt x="478409" y="259714"/>
                </a:lnTo>
                <a:lnTo>
                  <a:pt x="476503" y="264921"/>
                </a:lnTo>
                <a:lnTo>
                  <a:pt x="472820" y="268731"/>
                </a:lnTo>
                <a:lnTo>
                  <a:pt x="467360" y="271017"/>
                </a:lnTo>
                <a:lnTo>
                  <a:pt x="461899" y="273303"/>
                </a:lnTo>
                <a:lnTo>
                  <a:pt x="455929" y="273176"/>
                </a:lnTo>
                <a:lnTo>
                  <a:pt x="449452" y="270763"/>
                </a:lnTo>
                <a:lnTo>
                  <a:pt x="446659" y="269577"/>
                </a:lnTo>
                <a:lnTo>
                  <a:pt x="436359" y="262375"/>
                </a:lnTo>
                <a:lnTo>
                  <a:pt x="428498" y="251586"/>
                </a:lnTo>
                <a:lnTo>
                  <a:pt x="425173" y="242825"/>
                </a:lnTo>
                <a:lnTo>
                  <a:pt x="423596" y="230618"/>
                </a:lnTo>
                <a:lnTo>
                  <a:pt x="424688" y="216662"/>
                </a:lnTo>
                <a:lnTo>
                  <a:pt x="419988" y="214883"/>
                </a:lnTo>
                <a:close/>
              </a:path>
              <a:path w="2102866" h="918954">
                <a:moveTo>
                  <a:pt x="578612" y="312673"/>
                </a:moveTo>
                <a:lnTo>
                  <a:pt x="573151" y="314959"/>
                </a:lnTo>
                <a:lnTo>
                  <a:pt x="567309" y="314832"/>
                </a:lnTo>
                <a:lnTo>
                  <a:pt x="560831" y="312419"/>
                </a:lnTo>
                <a:lnTo>
                  <a:pt x="558072" y="311266"/>
                </a:lnTo>
                <a:lnTo>
                  <a:pt x="547672" y="304080"/>
                </a:lnTo>
                <a:lnTo>
                  <a:pt x="539876" y="293369"/>
                </a:lnTo>
                <a:lnTo>
                  <a:pt x="536500" y="284429"/>
                </a:lnTo>
                <a:lnTo>
                  <a:pt x="534883" y="272224"/>
                </a:lnTo>
                <a:lnTo>
                  <a:pt x="535939" y="258317"/>
                </a:lnTo>
                <a:lnTo>
                  <a:pt x="531367" y="256666"/>
                </a:lnTo>
                <a:lnTo>
                  <a:pt x="514350" y="302132"/>
                </a:lnTo>
                <a:lnTo>
                  <a:pt x="518922" y="303910"/>
                </a:lnTo>
                <a:lnTo>
                  <a:pt x="520953" y="302005"/>
                </a:lnTo>
                <a:lnTo>
                  <a:pt x="525272" y="302132"/>
                </a:lnTo>
                <a:lnTo>
                  <a:pt x="529589" y="304291"/>
                </a:lnTo>
                <a:lnTo>
                  <a:pt x="532256" y="306323"/>
                </a:lnTo>
                <a:lnTo>
                  <a:pt x="535586" y="308696"/>
                </a:lnTo>
                <a:lnTo>
                  <a:pt x="546882" y="315676"/>
                </a:lnTo>
                <a:lnTo>
                  <a:pt x="557529" y="320547"/>
                </a:lnTo>
                <a:lnTo>
                  <a:pt x="566040" y="322922"/>
                </a:lnTo>
                <a:lnTo>
                  <a:pt x="578362" y="323540"/>
                </a:lnTo>
                <a:lnTo>
                  <a:pt x="590930" y="320928"/>
                </a:lnTo>
                <a:lnTo>
                  <a:pt x="598359" y="317616"/>
                </a:lnTo>
                <a:lnTo>
                  <a:pt x="608051" y="309415"/>
                </a:lnTo>
                <a:lnTo>
                  <a:pt x="614679" y="297814"/>
                </a:lnTo>
                <a:lnTo>
                  <a:pt x="616907" y="284537"/>
                </a:lnTo>
                <a:lnTo>
                  <a:pt x="614806" y="273496"/>
                </a:lnTo>
                <a:lnTo>
                  <a:pt x="609159" y="262262"/>
                </a:lnTo>
                <a:lnTo>
                  <a:pt x="599948" y="250825"/>
                </a:lnTo>
                <a:lnTo>
                  <a:pt x="583311" y="233299"/>
                </a:lnTo>
                <a:lnTo>
                  <a:pt x="576072" y="225678"/>
                </a:lnTo>
                <a:lnTo>
                  <a:pt x="571753" y="219455"/>
                </a:lnTo>
                <a:lnTo>
                  <a:pt x="570356" y="214629"/>
                </a:lnTo>
                <a:lnTo>
                  <a:pt x="568705" y="209803"/>
                </a:lnTo>
                <a:lnTo>
                  <a:pt x="568960" y="204724"/>
                </a:lnTo>
                <a:lnTo>
                  <a:pt x="570864" y="199516"/>
                </a:lnTo>
                <a:lnTo>
                  <a:pt x="572388" y="195325"/>
                </a:lnTo>
                <a:lnTo>
                  <a:pt x="575817" y="192277"/>
                </a:lnTo>
                <a:lnTo>
                  <a:pt x="581151" y="190373"/>
                </a:lnTo>
                <a:lnTo>
                  <a:pt x="586359" y="188467"/>
                </a:lnTo>
                <a:lnTo>
                  <a:pt x="592327" y="188722"/>
                </a:lnTo>
                <a:lnTo>
                  <a:pt x="598804" y="191135"/>
                </a:lnTo>
                <a:lnTo>
                  <a:pt x="607313" y="194310"/>
                </a:lnTo>
                <a:lnTo>
                  <a:pt x="613410" y="199389"/>
                </a:lnTo>
                <a:lnTo>
                  <a:pt x="617219" y="206375"/>
                </a:lnTo>
                <a:lnTo>
                  <a:pt x="619443" y="212228"/>
                </a:lnTo>
                <a:lnTo>
                  <a:pt x="620997" y="224106"/>
                </a:lnTo>
                <a:lnTo>
                  <a:pt x="620267" y="239394"/>
                </a:lnTo>
                <a:lnTo>
                  <a:pt x="624966" y="241045"/>
                </a:lnTo>
                <a:lnTo>
                  <a:pt x="641223" y="197612"/>
                </a:lnTo>
                <a:lnTo>
                  <a:pt x="636651" y="195833"/>
                </a:lnTo>
                <a:lnTo>
                  <a:pt x="633094" y="198754"/>
                </a:lnTo>
                <a:lnTo>
                  <a:pt x="629665" y="199389"/>
                </a:lnTo>
                <a:lnTo>
                  <a:pt x="626617" y="198247"/>
                </a:lnTo>
                <a:lnTo>
                  <a:pt x="623697" y="196341"/>
                </a:lnTo>
                <a:lnTo>
                  <a:pt x="619505" y="193166"/>
                </a:lnTo>
                <a:lnTo>
                  <a:pt x="613155" y="188340"/>
                </a:lnTo>
                <a:lnTo>
                  <a:pt x="607440" y="185038"/>
                </a:lnTo>
                <a:lnTo>
                  <a:pt x="602488" y="183133"/>
                </a:lnTo>
                <a:lnTo>
                  <a:pt x="594571" y="180810"/>
                </a:lnTo>
                <a:lnTo>
                  <a:pt x="582193" y="180103"/>
                </a:lnTo>
                <a:lnTo>
                  <a:pt x="570484" y="183261"/>
                </a:lnTo>
                <a:lnTo>
                  <a:pt x="565979" y="185597"/>
                </a:lnTo>
                <a:lnTo>
                  <a:pt x="556403" y="193944"/>
                </a:lnTo>
                <a:lnTo>
                  <a:pt x="549910" y="205486"/>
                </a:lnTo>
                <a:lnTo>
                  <a:pt x="546862" y="213613"/>
                </a:lnTo>
                <a:lnTo>
                  <a:pt x="546480" y="221106"/>
                </a:lnTo>
                <a:lnTo>
                  <a:pt x="548639" y="227964"/>
                </a:lnTo>
                <a:lnTo>
                  <a:pt x="551211" y="233858"/>
                </a:lnTo>
                <a:lnTo>
                  <a:pt x="557970" y="243938"/>
                </a:lnTo>
                <a:lnTo>
                  <a:pt x="568325" y="256031"/>
                </a:lnTo>
                <a:lnTo>
                  <a:pt x="575711" y="264198"/>
                </a:lnTo>
                <a:lnTo>
                  <a:pt x="584107" y="274636"/>
                </a:lnTo>
                <a:lnTo>
                  <a:pt x="589026" y="282701"/>
                </a:lnTo>
                <a:lnTo>
                  <a:pt x="591947" y="288670"/>
                </a:lnTo>
                <a:lnTo>
                  <a:pt x="592201" y="294894"/>
                </a:lnTo>
                <a:lnTo>
                  <a:pt x="589788" y="301370"/>
                </a:lnTo>
                <a:lnTo>
                  <a:pt x="587755" y="306704"/>
                </a:lnTo>
                <a:lnTo>
                  <a:pt x="584073" y="310388"/>
                </a:lnTo>
                <a:lnTo>
                  <a:pt x="578612" y="312673"/>
                </a:lnTo>
                <a:close/>
              </a:path>
              <a:path w="2102866" h="918954">
                <a:moveTo>
                  <a:pt x="671322" y="363219"/>
                </a:moveTo>
                <a:lnTo>
                  <a:pt x="677926" y="363981"/>
                </a:lnTo>
                <a:lnTo>
                  <a:pt x="684911" y="363092"/>
                </a:lnTo>
                <a:lnTo>
                  <a:pt x="692017" y="361355"/>
                </a:lnTo>
                <a:lnTo>
                  <a:pt x="703571" y="356956"/>
                </a:lnTo>
                <a:lnTo>
                  <a:pt x="718312" y="350011"/>
                </a:lnTo>
                <a:lnTo>
                  <a:pt x="708278" y="377063"/>
                </a:lnTo>
                <a:lnTo>
                  <a:pt x="714501" y="379348"/>
                </a:lnTo>
                <a:lnTo>
                  <a:pt x="758570" y="377951"/>
                </a:lnTo>
                <a:lnTo>
                  <a:pt x="758443" y="372363"/>
                </a:lnTo>
                <a:lnTo>
                  <a:pt x="754252" y="372617"/>
                </a:lnTo>
                <a:lnTo>
                  <a:pt x="750697" y="372109"/>
                </a:lnTo>
                <a:lnTo>
                  <a:pt x="747776" y="371094"/>
                </a:lnTo>
                <a:lnTo>
                  <a:pt x="744219" y="368934"/>
                </a:lnTo>
                <a:lnTo>
                  <a:pt x="742188" y="365251"/>
                </a:lnTo>
                <a:lnTo>
                  <a:pt x="741934" y="362457"/>
                </a:lnTo>
                <a:lnTo>
                  <a:pt x="742441" y="358901"/>
                </a:lnTo>
                <a:lnTo>
                  <a:pt x="742739" y="357357"/>
                </a:lnTo>
                <a:lnTo>
                  <a:pt x="745693" y="347647"/>
                </a:lnTo>
                <a:lnTo>
                  <a:pt x="751586" y="331469"/>
                </a:lnTo>
                <a:lnTo>
                  <a:pt x="780541" y="254126"/>
                </a:lnTo>
                <a:lnTo>
                  <a:pt x="736980" y="237744"/>
                </a:lnTo>
                <a:lnTo>
                  <a:pt x="735076" y="242950"/>
                </a:lnTo>
                <a:lnTo>
                  <a:pt x="743330" y="246252"/>
                </a:lnTo>
                <a:lnTo>
                  <a:pt x="748411" y="249681"/>
                </a:lnTo>
                <a:lnTo>
                  <a:pt x="750062" y="253237"/>
                </a:lnTo>
                <a:lnTo>
                  <a:pt x="751713" y="256794"/>
                </a:lnTo>
                <a:lnTo>
                  <a:pt x="751204" y="262254"/>
                </a:lnTo>
                <a:lnTo>
                  <a:pt x="748538" y="269494"/>
                </a:lnTo>
                <a:lnTo>
                  <a:pt x="721487" y="341756"/>
                </a:lnTo>
                <a:lnTo>
                  <a:pt x="711835" y="346201"/>
                </a:lnTo>
                <a:lnTo>
                  <a:pt x="704088" y="348741"/>
                </a:lnTo>
                <a:lnTo>
                  <a:pt x="697991" y="349376"/>
                </a:lnTo>
                <a:lnTo>
                  <a:pt x="692023" y="350011"/>
                </a:lnTo>
                <a:lnTo>
                  <a:pt x="687069" y="349503"/>
                </a:lnTo>
                <a:lnTo>
                  <a:pt x="683005" y="348106"/>
                </a:lnTo>
                <a:lnTo>
                  <a:pt x="677163" y="345820"/>
                </a:lnTo>
                <a:lnTo>
                  <a:pt x="672845" y="342138"/>
                </a:lnTo>
                <a:lnTo>
                  <a:pt x="670178" y="336803"/>
                </a:lnTo>
                <a:lnTo>
                  <a:pt x="668815" y="325723"/>
                </a:lnTo>
                <a:lnTo>
                  <a:pt x="672718" y="311150"/>
                </a:lnTo>
                <a:lnTo>
                  <a:pt x="704723" y="225678"/>
                </a:lnTo>
                <a:lnTo>
                  <a:pt x="659891" y="208914"/>
                </a:lnTo>
                <a:lnTo>
                  <a:pt x="657987" y="214122"/>
                </a:lnTo>
                <a:lnTo>
                  <a:pt x="664717" y="216535"/>
                </a:lnTo>
                <a:lnTo>
                  <a:pt x="669163" y="218820"/>
                </a:lnTo>
                <a:lnTo>
                  <a:pt x="671194" y="220979"/>
                </a:lnTo>
                <a:lnTo>
                  <a:pt x="674624" y="225805"/>
                </a:lnTo>
                <a:lnTo>
                  <a:pt x="675004" y="228600"/>
                </a:lnTo>
                <a:lnTo>
                  <a:pt x="675386" y="231393"/>
                </a:lnTo>
                <a:lnTo>
                  <a:pt x="674497" y="235838"/>
                </a:lnTo>
                <a:lnTo>
                  <a:pt x="672211" y="241807"/>
                </a:lnTo>
                <a:lnTo>
                  <a:pt x="650875" y="298830"/>
                </a:lnTo>
                <a:lnTo>
                  <a:pt x="649105" y="303768"/>
                </a:lnTo>
                <a:lnTo>
                  <a:pt x="645248" y="316943"/>
                </a:lnTo>
                <a:lnTo>
                  <a:pt x="643636" y="327532"/>
                </a:lnTo>
                <a:lnTo>
                  <a:pt x="643254" y="334898"/>
                </a:lnTo>
                <a:lnTo>
                  <a:pt x="644905" y="341502"/>
                </a:lnTo>
                <a:lnTo>
                  <a:pt x="648588" y="347598"/>
                </a:lnTo>
                <a:lnTo>
                  <a:pt x="652272" y="353694"/>
                </a:lnTo>
                <a:lnTo>
                  <a:pt x="657732" y="358139"/>
                </a:lnTo>
                <a:lnTo>
                  <a:pt x="664844" y="360806"/>
                </a:lnTo>
                <a:lnTo>
                  <a:pt x="671322" y="363219"/>
                </a:lnTo>
                <a:close/>
              </a:path>
              <a:path w="2102866" h="918954">
                <a:moveTo>
                  <a:pt x="813071" y="304017"/>
                </a:moveTo>
                <a:lnTo>
                  <a:pt x="807085" y="320420"/>
                </a:lnTo>
                <a:lnTo>
                  <a:pt x="788669" y="369950"/>
                </a:lnTo>
                <a:lnTo>
                  <a:pt x="785876" y="377444"/>
                </a:lnTo>
                <a:lnTo>
                  <a:pt x="783843" y="381761"/>
                </a:lnTo>
                <a:lnTo>
                  <a:pt x="780668" y="386079"/>
                </a:lnTo>
                <a:lnTo>
                  <a:pt x="778128" y="387857"/>
                </a:lnTo>
                <a:lnTo>
                  <a:pt x="775335" y="388492"/>
                </a:lnTo>
                <a:lnTo>
                  <a:pt x="771398" y="389381"/>
                </a:lnTo>
                <a:lnTo>
                  <a:pt x="766190" y="388619"/>
                </a:lnTo>
                <a:lnTo>
                  <a:pt x="759713" y="386079"/>
                </a:lnTo>
                <a:lnTo>
                  <a:pt x="757809" y="391159"/>
                </a:lnTo>
                <a:lnTo>
                  <a:pt x="823213" y="415670"/>
                </a:lnTo>
                <a:lnTo>
                  <a:pt x="824991" y="410590"/>
                </a:lnTo>
                <a:lnTo>
                  <a:pt x="819276" y="408431"/>
                </a:lnTo>
                <a:lnTo>
                  <a:pt x="815213" y="406019"/>
                </a:lnTo>
                <a:lnTo>
                  <a:pt x="812673" y="403097"/>
                </a:lnTo>
                <a:lnTo>
                  <a:pt x="810260" y="400303"/>
                </a:lnTo>
                <a:lnTo>
                  <a:pt x="808989" y="397382"/>
                </a:lnTo>
                <a:lnTo>
                  <a:pt x="808609" y="394461"/>
                </a:lnTo>
                <a:lnTo>
                  <a:pt x="808227" y="390144"/>
                </a:lnTo>
                <a:lnTo>
                  <a:pt x="809370" y="384555"/>
                </a:lnTo>
                <a:lnTo>
                  <a:pt x="812038" y="377444"/>
                </a:lnTo>
                <a:lnTo>
                  <a:pt x="834898" y="316229"/>
                </a:lnTo>
                <a:lnTo>
                  <a:pt x="842644" y="309244"/>
                </a:lnTo>
                <a:lnTo>
                  <a:pt x="849376" y="304545"/>
                </a:lnTo>
                <a:lnTo>
                  <a:pt x="854963" y="302259"/>
                </a:lnTo>
                <a:lnTo>
                  <a:pt x="857630" y="301116"/>
                </a:lnTo>
                <a:lnTo>
                  <a:pt x="859789" y="300863"/>
                </a:lnTo>
                <a:lnTo>
                  <a:pt x="863345" y="302259"/>
                </a:lnTo>
                <a:lnTo>
                  <a:pt x="865759" y="305053"/>
                </a:lnTo>
                <a:lnTo>
                  <a:pt x="868552" y="309752"/>
                </a:lnTo>
                <a:lnTo>
                  <a:pt x="871474" y="314451"/>
                </a:lnTo>
                <a:lnTo>
                  <a:pt x="874522" y="317372"/>
                </a:lnTo>
                <a:lnTo>
                  <a:pt x="877697" y="318642"/>
                </a:lnTo>
                <a:lnTo>
                  <a:pt x="881126" y="319913"/>
                </a:lnTo>
                <a:lnTo>
                  <a:pt x="884427" y="319658"/>
                </a:lnTo>
                <a:lnTo>
                  <a:pt x="887856" y="318134"/>
                </a:lnTo>
                <a:lnTo>
                  <a:pt x="891159" y="316483"/>
                </a:lnTo>
                <a:lnTo>
                  <a:pt x="893572" y="313944"/>
                </a:lnTo>
                <a:lnTo>
                  <a:pt x="894841" y="310260"/>
                </a:lnTo>
                <a:lnTo>
                  <a:pt x="896365" y="306196"/>
                </a:lnTo>
                <a:lnTo>
                  <a:pt x="896112" y="302005"/>
                </a:lnTo>
                <a:lnTo>
                  <a:pt x="893952" y="297560"/>
                </a:lnTo>
                <a:lnTo>
                  <a:pt x="891666" y="293242"/>
                </a:lnTo>
                <a:lnTo>
                  <a:pt x="888111" y="290067"/>
                </a:lnTo>
                <a:lnTo>
                  <a:pt x="883030" y="288163"/>
                </a:lnTo>
                <a:lnTo>
                  <a:pt x="874272" y="286815"/>
                </a:lnTo>
                <a:lnTo>
                  <a:pt x="863868" y="289021"/>
                </a:lnTo>
                <a:lnTo>
                  <a:pt x="852221" y="294931"/>
                </a:lnTo>
                <a:lnTo>
                  <a:pt x="839342" y="304545"/>
                </a:lnTo>
                <a:lnTo>
                  <a:pt x="850138" y="275844"/>
                </a:lnTo>
                <a:lnTo>
                  <a:pt x="844168" y="273684"/>
                </a:lnTo>
                <a:lnTo>
                  <a:pt x="799718" y="274827"/>
                </a:lnTo>
                <a:lnTo>
                  <a:pt x="799338" y="280288"/>
                </a:lnTo>
                <a:lnTo>
                  <a:pt x="803401" y="280288"/>
                </a:lnTo>
                <a:lnTo>
                  <a:pt x="806957" y="280796"/>
                </a:lnTo>
                <a:lnTo>
                  <a:pt x="809878" y="281939"/>
                </a:lnTo>
                <a:lnTo>
                  <a:pt x="814069" y="284225"/>
                </a:lnTo>
                <a:lnTo>
                  <a:pt x="816355" y="288035"/>
                </a:lnTo>
                <a:lnTo>
                  <a:pt x="816610" y="290575"/>
                </a:lnTo>
                <a:lnTo>
                  <a:pt x="816228" y="293623"/>
                </a:lnTo>
                <a:lnTo>
                  <a:pt x="815991" y="294750"/>
                </a:lnTo>
                <a:lnTo>
                  <a:pt x="813071" y="304017"/>
                </a:lnTo>
                <a:close/>
              </a:path>
              <a:path w="2102866" h="918954">
                <a:moveTo>
                  <a:pt x="933450" y="328421"/>
                </a:moveTo>
                <a:lnTo>
                  <a:pt x="941831" y="324738"/>
                </a:lnTo>
                <a:lnTo>
                  <a:pt x="949832" y="324357"/>
                </a:lnTo>
                <a:lnTo>
                  <a:pt x="957452" y="327151"/>
                </a:lnTo>
                <a:lnTo>
                  <a:pt x="962532" y="329056"/>
                </a:lnTo>
                <a:lnTo>
                  <a:pt x="966724" y="332358"/>
                </a:lnTo>
                <a:lnTo>
                  <a:pt x="970279" y="337057"/>
                </a:lnTo>
                <a:lnTo>
                  <a:pt x="973709" y="341756"/>
                </a:lnTo>
                <a:lnTo>
                  <a:pt x="975740" y="347090"/>
                </a:lnTo>
                <a:lnTo>
                  <a:pt x="976122" y="353186"/>
                </a:lnTo>
                <a:lnTo>
                  <a:pt x="976249" y="357123"/>
                </a:lnTo>
                <a:lnTo>
                  <a:pt x="975105" y="363219"/>
                </a:lnTo>
                <a:lnTo>
                  <a:pt x="972565" y="371601"/>
                </a:lnTo>
                <a:lnTo>
                  <a:pt x="913384" y="349503"/>
                </a:lnTo>
                <a:lnTo>
                  <a:pt x="910336" y="357504"/>
                </a:lnTo>
                <a:lnTo>
                  <a:pt x="998601" y="390651"/>
                </a:lnTo>
                <a:lnTo>
                  <a:pt x="1000849" y="383769"/>
                </a:lnTo>
                <a:lnTo>
                  <a:pt x="1003063" y="370972"/>
                </a:lnTo>
                <a:lnTo>
                  <a:pt x="1002441" y="358915"/>
                </a:lnTo>
                <a:lnTo>
                  <a:pt x="998981" y="347598"/>
                </a:lnTo>
                <a:lnTo>
                  <a:pt x="990810" y="334773"/>
                </a:lnTo>
                <a:lnTo>
                  <a:pt x="981195" y="326423"/>
                </a:lnTo>
                <a:lnTo>
                  <a:pt x="969010" y="320294"/>
                </a:lnTo>
                <a:lnTo>
                  <a:pt x="956048" y="316804"/>
                </a:lnTo>
                <a:lnTo>
                  <a:pt x="943814" y="316148"/>
                </a:lnTo>
                <a:lnTo>
                  <a:pt x="933450" y="328421"/>
                </a:lnTo>
                <a:close/>
              </a:path>
              <a:path w="2102866" h="918954">
                <a:moveTo>
                  <a:pt x="878940" y="386442"/>
                </a:moveTo>
                <a:lnTo>
                  <a:pt x="877948" y="398870"/>
                </a:lnTo>
                <a:lnTo>
                  <a:pt x="879094" y="410681"/>
                </a:lnTo>
                <a:lnTo>
                  <a:pt x="882395" y="421894"/>
                </a:lnTo>
                <a:lnTo>
                  <a:pt x="886194" y="429809"/>
                </a:lnTo>
                <a:lnTo>
                  <a:pt x="893820" y="440389"/>
                </a:lnTo>
                <a:lnTo>
                  <a:pt x="903438" y="448635"/>
                </a:lnTo>
                <a:lnTo>
                  <a:pt x="915035" y="454532"/>
                </a:lnTo>
                <a:lnTo>
                  <a:pt x="919998" y="456112"/>
                </a:lnTo>
                <a:lnTo>
                  <a:pt x="932324" y="457910"/>
                </a:lnTo>
                <a:lnTo>
                  <a:pt x="944385" y="456550"/>
                </a:lnTo>
                <a:lnTo>
                  <a:pt x="956182" y="451992"/>
                </a:lnTo>
                <a:lnTo>
                  <a:pt x="970129" y="442889"/>
                </a:lnTo>
                <a:lnTo>
                  <a:pt x="979141" y="433986"/>
                </a:lnTo>
                <a:lnTo>
                  <a:pt x="986281" y="423671"/>
                </a:lnTo>
                <a:lnTo>
                  <a:pt x="982979" y="419226"/>
                </a:lnTo>
                <a:lnTo>
                  <a:pt x="979017" y="423483"/>
                </a:lnTo>
                <a:lnTo>
                  <a:pt x="968671" y="432173"/>
                </a:lnTo>
                <a:lnTo>
                  <a:pt x="958595" y="437006"/>
                </a:lnTo>
                <a:lnTo>
                  <a:pt x="950722" y="439292"/>
                </a:lnTo>
                <a:lnTo>
                  <a:pt x="942593" y="438911"/>
                </a:lnTo>
                <a:lnTo>
                  <a:pt x="934212" y="435736"/>
                </a:lnTo>
                <a:lnTo>
                  <a:pt x="922405" y="429098"/>
                </a:lnTo>
                <a:lnTo>
                  <a:pt x="913801" y="419743"/>
                </a:lnTo>
                <a:lnTo>
                  <a:pt x="907541" y="407288"/>
                </a:lnTo>
                <a:lnTo>
                  <a:pt x="904657" y="395650"/>
                </a:lnTo>
                <a:lnTo>
                  <a:pt x="904294" y="383785"/>
                </a:lnTo>
                <a:lnTo>
                  <a:pt x="906194" y="371067"/>
                </a:lnTo>
                <a:lnTo>
                  <a:pt x="910336" y="357504"/>
                </a:lnTo>
                <a:lnTo>
                  <a:pt x="913384" y="349503"/>
                </a:lnTo>
                <a:lnTo>
                  <a:pt x="915398" y="345730"/>
                </a:lnTo>
                <a:lnTo>
                  <a:pt x="923471" y="335180"/>
                </a:lnTo>
                <a:lnTo>
                  <a:pt x="933450" y="328421"/>
                </a:lnTo>
                <a:lnTo>
                  <a:pt x="943814" y="316148"/>
                </a:lnTo>
                <a:lnTo>
                  <a:pt x="931790" y="318150"/>
                </a:lnTo>
                <a:lnTo>
                  <a:pt x="919988" y="322833"/>
                </a:lnTo>
                <a:lnTo>
                  <a:pt x="914734" y="325848"/>
                </a:lnTo>
                <a:lnTo>
                  <a:pt x="905408" y="333218"/>
                </a:lnTo>
                <a:lnTo>
                  <a:pt x="897190" y="342617"/>
                </a:lnTo>
                <a:lnTo>
                  <a:pt x="890073" y="354054"/>
                </a:lnTo>
                <a:lnTo>
                  <a:pt x="884047" y="367538"/>
                </a:lnTo>
                <a:lnTo>
                  <a:pt x="882052" y="373379"/>
                </a:lnTo>
                <a:lnTo>
                  <a:pt x="878940" y="386442"/>
                </a:lnTo>
                <a:close/>
              </a:path>
              <a:path w="2102866" h="918954">
                <a:moveTo>
                  <a:pt x="1087627" y="481838"/>
                </a:moveTo>
                <a:lnTo>
                  <a:pt x="1084706" y="489711"/>
                </a:lnTo>
                <a:lnTo>
                  <a:pt x="1082039" y="494791"/>
                </a:lnTo>
                <a:lnTo>
                  <a:pt x="1079880" y="497077"/>
                </a:lnTo>
                <a:lnTo>
                  <a:pt x="1075181" y="500888"/>
                </a:lnTo>
                <a:lnTo>
                  <a:pt x="1072514" y="501269"/>
                </a:lnTo>
                <a:lnTo>
                  <a:pt x="1069975" y="501650"/>
                </a:lnTo>
                <a:lnTo>
                  <a:pt x="1065784" y="500760"/>
                </a:lnTo>
                <a:lnTo>
                  <a:pt x="1059941" y="498601"/>
                </a:lnTo>
                <a:lnTo>
                  <a:pt x="1058037" y="503554"/>
                </a:lnTo>
                <a:lnTo>
                  <a:pt x="1120648" y="527050"/>
                </a:lnTo>
                <a:lnTo>
                  <a:pt x="1122426" y="521969"/>
                </a:lnTo>
                <a:lnTo>
                  <a:pt x="1115949" y="519556"/>
                </a:lnTo>
                <a:lnTo>
                  <a:pt x="1111630" y="517144"/>
                </a:lnTo>
                <a:lnTo>
                  <a:pt x="1107820" y="512698"/>
                </a:lnTo>
                <a:lnTo>
                  <a:pt x="1106804" y="510031"/>
                </a:lnTo>
                <a:lnTo>
                  <a:pt x="1106551" y="506983"/>
                </a:lnTo>
                <a:lnTo>
                  <a:pt x="1106424" y="503935"/>
                </a:lnTo>
                <a:lnTo>
                  <a:pt x="1107820" y="498475"/>
                </a:lnTo>
                <a:lnTo>
                  <a:pt x="1110741" y="490473"/>
                </a:lnTo>
                <a:lnTo>
                  <a:pt x="1174241" y="321055"/>
                </a:lnTo>
                <a:lnTo>
                  <a:pt x="1167891" y="318769"/>
                </a:lnTo>
                <a:lnTo>
                  <a:pt x="1124077" y="320166"/>
                </a:lnTo>
                <a:lnTo>
                  <a:pt x="1124585" y="325881"/>
                </a:lnTo>
                <a:lnTo>
                  <a:pt x="1128902" y="325754"/>
                </a:lnTo>
                <a:lnTo>
                  <a:pt x="1132204" y="326135"/>
                </a:lnTo>
                <a:lnTo>
                  <a:pt x="1134617" y="327151"/>
                </a:lnTo>
                <a:lnTo>
                  <a:pt x="1138427" y="329183"/>
                </a:lnTo>
                <a:lnTo>
                  <a:pt x="1140460" y="332739"/>
                </a:lnTo>
                <a:lnTo>
                  <a:pt x="1140587" y="335406"/>
                </a:lnTo>
                <a:lnTo>
                  <a:pt x="1140078" y="338963"/>
                </a:lnTo>
                <a:lnTo>
                  <a:pt x="1139801" y="340233"/>
                </a:lnTo>
                <a:lnTo>
                  <a:pt x="1136888" y="349748"/>
                </a:lnTo>
                <a:lnTo>
                  <a:pt x="1131062" y="365886"/>
                </a:lnTo>
                <a:lnTo>
                  <a:pt x="1087627" y="481838"/>
                </a:lnTo>
                <a:close/>
              </a:path>
              <a:path w="2102866" h="918954">
                <a:moveTo>
                  <a:pt x="1187478" y="535078"/>
                </a:moveTo>
                <a:lnTo>
                  <a:pt x="1183513" y="520700"/>
                </a:lnTo>
                <a:lnTo>
                  <a:pt x="1183156" y="553530"/>
                </a:lnTo>
                <a:lnTo>
                  <a:pt x="1195451" y="559561"/>
                </a:lnTo>
                <a:lnTo>
                  <a:pt x="1194758" y="545486"/>
                </a:lnTo>
                <a:lnTo>
                  <a:pt x="1187478" y="535078"/>
                </a:lnTo>
                <a:close/>
              </a:path>
              <a:path w="2102866" h="918954">
                <a:moveTo>
                  <a:pt x="1156701" y="482090"/>
                </a:moveTo>
                <a:lnTo>
                  <a:pt x="1155110" y="494397"/>
                </a:lnTo>
                <a:lnTo>
                  <a:pt x="1155623" y="506801"/>
                </a:lnTo>
                <a:lnTo>
                  <a:pt x="1158239" y="519302"/>
                </a:lnTo>
                <a:lnTo>
                  <a:pt x="1159578" y="523509"/>
                </a:lnTo>
                <a:lnTo>
                  <a:pt x="1165239" y="535494"/>
                </a:lnTo>
                <a:lnTo>
                  <a:pt x="1173092" y="545505"/>
                </a:lnTo>
                <a:lnTo>
                  <a:pt x="1183156" y="553530"/>
                </a:lnTo>
                <a:lnTo>
                  <a:pt x="1183513" y="520700"/>
                </a:lnTo>
                <a:lnTo>
                  <a:pt x="1183205" y="518263"/>
                </a:lnTo>
                <a:lnTo>
                  <a:pt x="1182677" y="506404"/>
                </a:lnTo>
                <a:lnTo>
                  <a:pt x="1183710" y="494157"/>
                </a:lnTo>
                <a:lnTo>
                  <a:pt x="1186313" y="481523"/>
                </a:lnTo>
                <a:lnTo>
                  <a:pt x="1190498" y="468502"/>
                </a:lnTo>
                <a:lnTo>
                  <a:pt x="1192734" y="462891"/>
                </a:lnTo>
                <a:lnTo>
                  <a:pt x="1198766" y="451004"/>
                </a:lnTo>
                <a:lnTo>
                  <a:pt x="1205611" y="441959"/>
                </a:lnTo>
                <a:lnTo>
                  <a:pt x="1211452" y="435736"/>
                </a:lnTo>
                <a:lnTo>
                  <a:pt x="1217422" y="432053"/>
                </a:lnTo>
                <a:lnTo>
                  <a:pt x="1223517" y="431038"/>
                </a:lnTo>
                <a:lnTo>
                  <a:pt x="1229487" y="429894"/>
                </a:lnTo>
                <a:lnTo>
                  <a:pt x="1235075" y="430402"/>
                </a:lnTo>
                <a:lnTo>
                  <a:pt x="1239901" y="432180"/>
                </a:lnTo>
                <a:lnTo>
                  <a:pt x="1244827" y="434447"/>
                </a:lnTo>
                <a:lnTo>
                  <a:pt x="1254325" y="442773"/>
                </a:lnTo>
                <a:lnTo>
                  <a:pt x="1260220" y="455040"/>
                </a:lnTo>
                <a:lnTo>
                  <a:pt x="1262069" y="463522"/>
                </a:lnTo>
                <a:lnTo>
                  <a:pt x="1262858" y="474964"/>
                </a:lnTo>
                <a:lnTo>
                  <a:pt x="1261907" y="487190"/>
                </a:lnTo>
                <a:lnTo>
                  <a:pt x="1259210" y="500194"/>
                </a:lnTo>
                <a:lnTo>
                  <a:pt x="1254760" y="513969"/>
                </a:lnTo>
                <a:lnTo>
                  <a:pt x="1252864" y="518846"/>
                </a:lnTo>
                <a:lnTo>
                  <a:pt x="1246314" y="532459"/>
                </a:lnTo>
                <a:lnTo>
                  <a:pt x="1239235" y="542518"/>
                </a:lnTo>
                <a:lnTo>
                  <a:pt x="1231645" y="549020"/>
                </a:lnTo>
                <a:lnTo>
                  <a:pt x="1217178" y="553809"/>
                </a:lnTo>
                <a:lnTo>
                  <a:pt x="1205102" y="551814"/>
                </a:lnTo>
                <a:lnTo>
                  <a:pt x="1194758" y="545486"/>
                </a:lnTo>
                <a:lnTo>
                  <a:pt x="1195451" y="559561"/>
                </a:lnTo>
                <a:lnTo>
                  <a:pt x="1206088" y="562582"/>
                </a:lnTo>
                <a:lnTo>
                  <a:pt x="1218486" y="563853"/>
                </a:lnTo>
                <a:lnTo>
                  <a:pt x="1230884" y="562609"/>
                </a:lnTo>
                <a:lnTo>
                  <a:pt x="1241906" y="559269"/>
                </a:lnTo>
                <a:lnTo>
                  <a:pt x="1253053" y="553190"/>
                </a:lnTo>
                <a:lnTo>
                  <a:pt x="1263523" y="544576"/>
                </a:lnTo>
                <a:lnTo>
                  <a:pt x="1272398" y="534640"/>
                </a:lnTo>
                <a:lnTo>
                  <a:pt x="1279483" y="524093"/>
                </a:lnTo>
                <a:lnTo>
                  <a:pt x="1284731" y="512952"/>
                </a:lnTo>
                <a:lnTo>
                  <a:pt x="1288137" y="501236"/>
                </a:lnTo>
                <a:lnTo>
                  <a:pt x="1289596" y="488885"/>
                </a:lnTo>
                <a:lnTo>
                  <a:pt x="1288880" y="476535"/>
                </a:lnTo>
                <a:lnTo>
                  <a:pt x="1286002" y="464184"/>
                </a:lnTo>
                <a:lnTo>
                  <a:pt x="1278377" y="448250"/>
                </a:lnTo>
                <a:lnTo>
                  <a:pt x="1270217" y="438506"/>
                </a:lnTo>
                <a:lnTo>
                  <a:pt x="1259971" y="430648"/>
                </a:lnTo>
                <a:lnTo>
                  <a:pt x="1247648" y="424688"/>
                </a:lnTo>
                <a:lnTo>
                  <a:pt x="1239641" y="422283"/>
                </a:lnTo>
                <a:lnTo>
                  <a:pt x="1227285" y="420760"/>
                </a:lnTo>
                <a:lnTo>
                  <a:pt x="1214501" y="421766"/>
                </a:lnTo>
                <a:lnTo>
                  <a:pt x="1203941" y="424688"/>
                </a:lnTo>
                <a:lnTo>
                  <a:pt x="1192645" y="430407"/>
                </a:lnTo>
                <a:lnTo>
                  <a:pt x="1181862" y="438784"/>
                </a:lnTo>
                <a:lnTo>
                  <a:pt x="1172575" y="448762"/>
                </a:lnTo>
                <a:lnTo>
                  <a:pt x="1165404" y="459247"/>
                </a:lnTo>
                <a:lnTo>
                  <a:pt x="1160144" y="470534"/>
                </a:lnTo>
                <a:lnTo>
                  <a:pt x="1156701" y="482090"/>
                </a:lnTo>
                <a:close/>
              </a:path>
              <a:path w="2102866" h="918954">
                <a:moveTo>
                  <a:pt x="1429639" y="511555"/>
                </a:moveTo>
                <a:lnTo>
                  <a:pt x="1433956" y="508761"/>
                </a:lnTo>
                <a:lnTo>
                  <a:pt x="1437513" y="507745"/>
                </a:lnTo>
                <a:lnTo>
                  <a:pt x="1442719" y="508253"/>
                </a:lnTo>
                <a:lnTo>
                  <a:pt x="1449451" y="510539"/>
                </a:lnTo>
                <a:lnTo>
                  <a:pt x="1451355" y="505332"/>
                </a:lnTo>
                <a:lnTo>
                  <a:pt x="1390650" y="482600"/>
                </a:lnTo>
                <a:lnTo>
                  <a:pt x="1388744" y="487679"/>
                </a:lnTo>
                <a:lnTo>
                  <a:pt x="1394205" y="490092"/>
                </a:lnTo>
                <a:lnTo>
                  <a:pt x="1397635" y="492378"/>
                </a:lnTo>
                <a:lnTo>
                  <a:pt x="1399286" y="494410"/>
                </a:lnTo>
                <a:lnTo>
                  <a:pt x="1402079" y="497839"/>
                </a:lnTo>
                <a:lnTo>
                  <a:pt x="1403603" y="502792"/>
                </a:lnTo>
                <a:lnTo>
                  <a:pt x="1403857" y="530732"/>
                </a:lnTo>
                <a:lnTo>
                  <a:pt x="1354074" y="580263"/>
                </a:lnTo>
                <a:lnTo>
                  <a:pt x="1354201" y="491870"/>
                </a:lnTo>
                <a:lnTo>
                  <a:pt x="1354709" y="488188"/>
                </a:lnTo>
                <a:lnTo>
                  <a:pt x="1356740" y="482600"/>
                </a:lnTo>
                <a:lnTo>
                  <a:pt x="1362328" y="479297"/>
                </a:lnTo>
                <a:lnTo>
                  <a:pt x="1365885" y="479678"/>
                </a:lnTo>
                <a:lnTo>
                  <a:pt x="1370964" y="481075"/>
                </a:lnTo>
                <a:lnTo>
                  <a:pt x="1372997" y="475995"/>
                </a:lnTo>
                <a:lnTo>
                  <a:pt x="1319402" y="455929"/>
                </a:lnTo>
                <a:lnTo>
                  <a:pt x="1317498" y="461009"/>
                </a:lnTo>
                <a:lnTo>
                  <a:pt x="1322577" y="464311"/>
                </a:lnTo>
                <a:lnTo>
                  <a:pt x="1326006" y="467740"/>
                </a:lnTo>
                <a:lnTo>
                  <a:pt x="1329436" y="474344"/>
                </a:lnTo>
                <a:lnTo>
                  <a:pt x="1330452" y="479932"/>
                </a:lnTo>
                <a:lnTo>
                  <a:pt x="1330578" y="487679"/>
                </a:lnTo>
                <a:lnTo>
                  <a:pt x="1331340" y="610361"/>
                </a:lnTo>
                <a:lnTo>
                  <a:pt x="1336548" y="612266"/>
                </a:lnTo>
                <a:lnTo>
                  <a:pt x="1404239" y="544702"/>
                </a:lnTo>
                <a:lnTo>
                  <a:pt x="1405636" y="638175"/>
                </a:lnTo>
                <a:lnTo>
                  <a:pt x="1411351" y="640333"/>
                </a:lnTo>
                <a:lnTo>
                  <a:pt x="1495170" y="546353"/>
                </a:lnTo>
                <a:lnTo>
                  <a:pt x="1496864" y="544556"/>
                </a:lnTo>
                <a:lnTo>
                  <a:pt x="1507693" y="537311"/>
                </a:lnTo>
                <a:lnTo>
                  <a:pt x="1519174" y="536575"/>
                </a:lnTo>
                <a:lnTo>
                  <a:pt x="1521078" y="531494"/>
                </a:lnTo>
                <a:lnTo>
                  <a:pt x="1480819" y="516381"/>
                </a:lnTo>
                <a:lnTo>
                  <a:pt x="1478914" y="521461"/>
                </a:lnTo>
                <a:lnTo>
                  <a:pt x="1484122" y="523620"/>
                </a:lnTo>
                <a:lnTo>
                  <a:pt x="1487424" y="525779"/>
                </a:lnTo>
                <a:lnTo>
                  <a:pt x="1489964" y="529970"/>
                </a:lnTo>
                <a:lnTo>
                  <a:pt x="1489582" y="533653"/>
                </a:lnTo>
                <a:lnTo>
                  <a:pt x="1488439" y="536575"/>
                </a:lnTo>
                <a:lnTo>
                  <a:pt x="1486027" y="540257"/>
                </a:lnTo>
                <a:lnTo>
                  <a:pt x="1482343" y="544576"/>
                </a:lnTo>
                <a:lnTo>
                  <a:pt x="1429003" y="605154"/>
                </a:lnTo>
                <a:lnTo>
                  <a:pt x="1427479" y="520953"/>
                </a:lnTo>
                <a:lnTo>
                  <a:pt x="1427479" y="518794"/>
                </a:lnTo>
                <a:lnTo>
                  <a:pt x="1428495" y="514857"/>
                </a:lnTo>
                <a:lnTo>
                  <a:pt x="1429639" y="511555"/>
                </a:lnTo>
                <a:close/>
              </a:path>
              <a:path w="2102866" h="918954">
                <a:moveTo>
                  <a:pt x="1558543" y="562609"/>
                </a:moveTo>
                <a:lnTo>
                  <a:pt x="1566926" y="558800"/>
                </a:lnTo>
                <a:lnTo>
                  <a:pt x="1574927" y="558419"/>
                </a:lnTo>
                <a:lnTo>
                  <a:pt x="1582674" y="561339"/>
                </a:lnTo>
                <a:lnTo>
                  <a:pt x="1587627" y="563244"/>
                </a:lnTo>
                <a:lnTo>
                  <a:pt x="1591944" y="566546"/>
                </a:lnTo>
                <a:lnTo>
                  <a:pt x="1595374" y="571119"/>
                </a:lnTo>
                <a:lnTo>
                  <a:pt x="1598802" y="575817"/>
                </a:lnTo>
                <a:lnTo>
                  <a:pt x="1600835" y="581278"/>
                </a:lnTo>
                <a:lnTo>
                  <a:pt x="1601215" y="587375"/>
                </a:lnTo>
                <a:lnTo>
                  <a:pt x="1601342" y="591184"/>
                </a:lnTo>
                <a:lnTo>
                  <a:pt x="1600200" y="597407"/>
                </a:lnTo>
                <a:lnTo>
                  <a:pt x="1597660" y="605663"/>
                </a:lnTo>
                <a:lnTo>
                  <a:pt x="1538477" y="583564"/>
                </a:lnTo>
                <a:lnTo>
                  <a:pt x="1535556" y="591692"/>
                </a:lnTo>
                <a:lnTo>
                  <a:pt x="1623694" y="624713"/>
                </a:lnTo>
                <a:lnTo>
                  <a:pt x="1625943" y="617878"/>
                </a:lnTo>
                <a:lnTo>
                  <a:pt x="1628157" y="605127"/>
                </a:lnTo>
                <a:lnTo>
                  <a:pt x="1627535" y="593054"/>
                </a:lnTo>
                <a:lnTo>
                  <a:pt x="1624076" y="581659"/>
                </a:lnTo>
                <a:lnTo>
                  <a:pt x="1615960" y="568834"/>
                </a:lnTo>
                <a:lnTo>
                  <a:pt x="1606314" y="560484"/>
                </a:lnTo>
                <a:lnTo>
                  <a:pt x="1594103" y="554354"/>
                </a:lnTo>
                <a:lnTo>
                  <a:pt x="1581142" y="550884"/>
                </a:lnTo>
                <a:lnTo>
                  <a:pt x="1568908" y="550257"/>
                </a:lnTo>
                <a:lnTo>
                  <a:pt x="1558543" y="562609"/>
                </a:lnTo>
                <a:close/>
              </a:path>
              <a:path w="2102866" h="918954">
                <a:moveTo>
                  <a:pt x="1504082" y="620441"/>
                </a:moveTo>
                <a:lnTo>
                  <a:pt x="1503094" y="632913"/>
                </a:lnTo>
                <a:lnTo>
                  <a:pt x="1504233" y="644757"/>
                </a:lnTo>
                <a:lnTo>
                  <a:pt x="1507489" y="655954"/>
                </a:lnTo>
                <a:lnTo>
                  <a:pt x="1511327" y="663939"/>
                </a:lnTo>
                <a:lnTo>
                  <a:pt x="1518959" y="674487"/>
                </a:lnTo>
                <a:lnTo>
                  <a:pt x="1528602" y="682710"/>
                </a:lnTo>
                <a:lnTo>
                  <a:pt x="1540255" y="688594"/>
                </a:lnTo>
                <a:lnTo>
                  <a:pt x="1545108" y="690189"/>
                </a:lnTo>
                <a:lnTo>
                  <a:pt x="1557397" y="692034"/>
                </a:lnTo>
                <a:lnTo>
                  <a:pt x="1569460" y="690685"/>
                </a:lnTo>
                <a:lnTo>
                  <a:pt x="1581277" y="686180"/>
                </a:lnTo>
                <a:lnTo>
                  <a:pt x="1584416" y="684456"/>
                </a:lnTo>
                <a:lnTo>
                  <a:pt x="1595265" y="676980"/>
                </a:lnTo>
                <a:lnTo>
                  <a:pt x="1604252" y="668087"/>
                </a:lnTo>
                <a:lnTo>
                  <a:pt x="1611376" y="657732"/>
                </a:lnTo>
                <a:lnTo>
                  <a:pt x="1608074" y="653288"/>
                </a:lnTo>
                <a:lnTo>
                  <a:pt x="1604059" y="657648"/>
                </a:lnTo>
                <a:lnTo>
                  <a:pt x="1593740" y="666368"/>
                </a:lnTo>
                <a:lnTo>
                  <a:pt x="1583689" y="671194"/>
                </a:lnTo>
                <a:lnTo>
                  <a:pt x="1575815" y="673480"/>
                </a:lnTo>
                <a:lnTo>
                  <a:pt x="1567688" y="672972"/>
                </a:lnTo>
                <a:lnTo>
                  <a:pt x="1559305" y="669925"/>
                </a:lnTo>
                <a:lnTo>
                  <a:pt x="1547499" y="663256"/>
                </a:lnTo>
                <a:lnTo>
                  <a:pt x="1538895" y="653875"/>
                </a:lnTo>
                <a:lnTo>
                  <a:pt x="1532636" y="641476"/>
                </a:lnTo>
                <a:lnTo>
                  <a:pt x="1529750" y="629761"/>
                </a:lnTo>
                <a:lnTo>
                  <a:pt x="1529405" y="617911"/>
                </a:lnTo>
                <a:lnTo>
                  <a:pt x="1531345" y="605229"/>
                </a:lnTo>
                <a:lnTo>
                  <a:pt x="1535556" y="591692"/>
                </a:lnTo>
                <a:lnTo>
                  <a:pt x="1538477" y="583564"/>
                </a:lnTo>
                <a:lnTo>
                  <a:pt x="1540452" y="579875"/>
                </a:lnTo>
                <a:lnTo>
                  <a:pt x="1548590" y="569344"/>
                </a:lnTo>
                <a:lnTo>
                  <a:pt x="1558543" y="562609"/>
                </a:lnTo>
                <a:lnTo>
                  <a:pt x="1568908" y="550257"/>
                </a:lnTo>
                <a:lnTo>
                  <a:pt x="1556884" y="552264"/>
                </a:lnTo>
                <a:lnTo>
                  <a:pt x="1545081" y="556894"/>
                </a:lnTo>
                <a:lnTo>
                  <a:pt x="1539759" y="559958"/>
                </a:lnTo>
                <a:lnTo>
                  <a:pt x="1530457" y="567356"/>
                </a:lnTo>
                <a:lnTo>
                  <a:pt x="1522258" y="576788"/>
                </a:lnTo>
                <a:lnTo>
                  <a:pt x="1515155" y="588248"/>
                </a:lnTo>
                <a:lnTo>
                  <a:pt x="1509140" y="601726"/>
                </a:lnTo>
                <a:lnTo>
                  <a:pt x="1507205" y="607357"/>
                </a:lnTo>
                <a:lnTo>
                  <a:pt x="1504082" y="620441"/>
                </a:lnTo>
                <a:close/>
              </a:path>
              <a:path w="2102866" h="918954">
                <a:moveTo>
                  <a:pt x="1655952" y="707644"/>
                </a:moveTo>
                <a:lnTo>
                  <a:pt x="1657095" y="702055"/>
                </a:lnTo>
                <a:lnTo>
                  <a:pt x="1659763" y="694944"/>
                </a:lnTo>
                <a:lnTo>
                  <a:pt x="1682750" y="633729"/>
                </a:lnTo>
                <a:lnTo>
                  <a:pt x="1690369" y="626744"/>
                </a:lnTo>
                <a:lnTo>
                  <a:pt x="1697101" y="622045"/>
                </a:lnTo>
                <a:lnTo>
                  <a:pt x="1702689" y="619759"/>
                </a:lnTo>
                <a:lnTo>
                  <a:pt x="1705355" y="618616"/>
                </a:lnTo>
                <a:lnTo>
                  <a:pt x="1707514" y="618363"/>
                </a:lnTo>
                <a:lnTo>
                  <a:pt x="1711070" y="619759"/>
                </a:lnTo>
                <a:lnTo>
                  <a:pt x="1713484" y="622553"/>
                </a:lnTo>
                <a:lnTo>
                  <a:pt x="1716404" y="627252"/>
                </a:lnTo>
                <a:lnTo>
                  <a:pt x="1719199" y="631951"/>
                </a:lnTo>
                <a:lnTo>
                  <a:pt x="1722247" y="634872"/>
                </a:lnTo>
                <a:lnTo>
                  <a:pt x="1725549" y="636142"/>
                </a:lnTo>
                <a:lnTo>
                  <a:pt x="1728851" y="637413"/>
                </a:lnTo>
                <a:lnTo>
                  <a:pt x="1732152" y="637158"/>
                </a:lnTo>
                <a:lnTo>
                  <a:pt x="1735581" y="635634"/>
                </a:lnTo>
                <a:lnTo>
                  <a:pt x="1738884" y="633983"/>
                </a:lnTo>
                <a:lnTo>
                  <a:pt x="1741297" y="631444"/>
                </a:lnTo>
                <a:lnTo>
                  <a:pt x="1742566" y="627760"/>
                </a:lnTo>
                <a:lnTo>
                  <a:pt x="1744217" y="623696"/>
                </a:lnTo>
                <a:lnTo>
                  <a:pt x="1743837" y="619378"/>
                </a:lnTo>
                <a:lnTo>
                  <a:pt x="1741677" y="615060"/>
                </a:lnTo>
                <a:lnTo>
                  <a:pt x="1739518" y="610742"/>
                </a:lnTo>
                <a:lnTo>
                  <a:pt x="1735836" y="607567"/>
                </a:lnTo>
                <a:lnTo>
                  <a:pt x="1730755" y="605663"/>
                </a:lnTo>
                <a:lnTo>
                  <a:pt x="1722014" y="604315"/>
                </a:lnTo>
                <a:lnTo>
                  <a:pt x="1711640" y="606521"/>
                </a:lnTo>
                <a:lnTo>
                  <a:pt x="1699999" y="612431"/>
                </a:lnTo>
                <a:lnTo>
                  <a:pt x="1687067" y="622045"/>
                </a:lnTo>
                <a:lnTo>
                  <a:pt x="1697863" y="593344"/>
                </a:lnTo>
                <a:lnTo>
                  <a:pt x="1692020" y="591184"/>
                </a:lnTo>
                <a:lnTo>
                  <a:pt x="1647570" y="592327"/>
                </a:lnTo>
                <a:lnTo>
                  <a:pt x="1647063" y="597788"/>
                </a:lnTo>
                <a:lnTo>
                  <a:pt x="1651127" y="597788"/>
                </a:lnTo>
                <a:lnTo>
                  <a:pt x="1654682" y="598296"/>
                </a:lnTo>
                <a:lnTo>
                  <a:pt x="1657603" y="599439"/>
                </a:lnTo>
                <a:lnTo>
                  <a:pt x="1661794" y="601726"/>
                </a:lnTo>
                <a:lnTo>
                  <a:pt x="1664080" y="605535"/>
                </a:lnTo>
                <a:lnTo>
                  <a:pt x="1664335" y="608076"/>
                </a:lnTo>
                <a:lnTo>
                  <a:pt x="1663953" y="611123"/>
                </a:lnTo>
                <a:lnTo>
                  <a:pt x="1660823" y="621499"/>
                </a:lnTo>
                <a:lnTo>
                  <a:pt x="1654937" y="637920"/>
                </a:lnTo>
                <a:lnTo>
                  <a:pt x="1636394" y="687451"/>
                </a:lnTo>
                <a:lnTo>
                  <a:pt x="1633601" y="694816"/>
                </a:lnTo>
                <a:lnTo>
                  <a:pt x="1631695" y="699261"/>
                </a:lnTo>
                <a:lnTo>
                  <a:pt x="1630552" y="700658"/>
                </a:lnTo>
                <a:lnTo>
                  <a:pt x="1628393" y="703579"/>
                </a:lnTo>
                <a:lnTo>
                  <a:pt x="1625980" y="705357"/>
                </a:lnTo>
                <a:lnTo>
                  <a:pt x="1623060" y="705992"/>
                </a:lnTo>
                <a:lnTo>
                  <a:pt x="1619123" y="706882"/>
                </a:lnTo>
                <a:lnTo>
                  <a:pt x="1613915" y="706119"/>
                </a:lnTo>
                <a:lnTo>
                  <a:pt x="1607439" y="703579"/>
                </a:lnTo>
                <a:lnTo>
                  <a:pt x="1605534" y="708659"/>
                </a:lnTo>
                <a:lnTo>
                  <a:pt x="1670939" y="733170"/>
                </a:lnTo>
                <a:lnTo>
                  <a:pt x="1672843" y="728090"/>
                </a:lnTo>
                <a:lnTo>
                  <a:pt x="1667002" y="725932"/>
                </a:lnTo>
                <a:lnTo>
                  <a:pt x="1662938" y="723519"/>
                </a:lnTo>
                <a:lnTo>
                  <a:pt x="1660525" y="720597"/>
                </a:lnTo>
                <a:lnTo>
                  <a:pt x="1657985" y="717803"/>
                </a:lnTo>
                <a:lnTo>
                  <a:pt x="1656714" y="714882"/>
                </a:lnTo>
                <a:lnTo>
                  <a:pt x="1656461" y="711961"/>
                </a:lnTo>
                <a:lnTo>
                  <a:pt x="1655952" y="707644"/>
                </a:lnTo>
                <a:close/>
              </a:path>
              <a:path w="2102866" h="918954">
                <a:moveTo>
                  <a:pt x="1792604" y="573277"/>
                </a:moveTo>
                <a:lnTo>
                  <a:pt x="1792731" y="577088"/>
                </a:lnTo>
                <a:lnTo>
                  <a:pt x="1794510" y="580897"/>
                </a:lnTo>
                <a:lnTo>
                  <a:pt x="1796288" y="584707"/>
                </a:lnTo>
                <a:lnTo>
                  <a:pt x="1799081" y="587375"/>
                </a:lnTo>
                <a:lnTo>
                  <a:pt x="1803018" y="588898"/>
                </a:lnTo>
                <a:lnTo>
                  <a:pt x="1806828" y="590295"/>
                </a:lnTo>
                <a:lnTo>
                  <a:pt x="1810765" y="590169"/>
                </a:lnTo>
                <a:lnTo>
                  <a:pt x="1814449" y="588390"/>
                </a:lnTo>
                <a:lnTo>
                  <a:pt x="1818259" y="586613"/>
                </a:lnTo>
                <a:lnTo>
                  <a:pt x="1820926" y="583819"/>
                </a:lnTo>
                <a:lnTo>
                  <a:pt x="1822323" y="579882"/>
                </a:lnTo>
                <a:lnTo>
                  <a:pt x="1823847" y="576071"/>
                </a:lnTo>
                <a:lnTo>
                  <a:pt x="1823719" y="572134"/>
                </a:lnTo>
                <a:lnTo>
                  <a:pt x="1821941" y="568451"/>
                </a:lnTo>
                <a:lnTo>
                  <a:pt x="1820290" y="564641"/>
                </a:lnTo>
                <a:lnTo>
                  <a:pt x="1817497" y="561975"/>
                </a:lnTo>
                <a:lnTo>
                  <a:pt x="1813560" y="560577"/>
                </a:lnTo>
                <a:lnTo>
                  <a:pt x="1809623" y="559053"/>
                </a:lnTo>
                <a:lnTo>
                  <a:pt x="1805686" y="559180"/>
                </a:lnTo>
                <a:lnTo>
                  <a:pt x="1801876" y="560832"/>
                </a:lnTo>
                <a:lnTo>
                  <a:pt x="1798192" y="562609"/>
                </a:lnTo>
                <a:lnTo>
                  <a:pt x="1795526" y="565403"/>
                </a:lnTo>
                <a:lnTo>
                  <a:pt x="1794128" y="569340"/>
                </a:lnTo>
                <a:lnTo>
                  <a:pt x="1792604" y="573277"/>
                </a:lnTo>
                <a:close/>
              </a:path>
              <a:path w="2102866" h="918954">
                <a:moveTo>
                  <a:pt x="1919351" y="826134"/>
                </a:moveTo>
                <a:lnTo>
                  <a:pt x="1921255" y="821182"/>
                </a:lnTo>
                <a:lnTo>
                  <a:pt x="1915032" y="818895"/>
                </a:lnTo>
                <a:lnTo>
                  <a:pt x="1911095" y="816609"/>
                </a:lnTo>
                <a:lnTo>
                  <a:pt x="1909317" y="814451"/>
                </a:lnTo>
                <a:lnTo>
                  <a:pt x="1906524" y="809878"/>
                </a:lnTo>
                <a:lnTo>
                  <a:pt x="1906397" y="807211"/>
                </a:lnTo>
                <a:lnTo>
                  <a:pt x="1906142" y="803782"/>
                </a:lnTo>
                <a:lnTo>
                  <a:pt x="1907666" y="798067"/>
                </a:lnTo>
                <a:lnTo>
                  <a:pt x="1910588" y="790066"/>
                </a:lnTo>
                <a:lnTo>
                  <a:pt x="1931035" y="735457"/>
                </a:lnTo>
                <a:lnTo>
                  <a:pt x="1932025" y="732771"/>
                </a:lnTo>
                <a:lnTo>
                  <a:pt x="1936160" y="719095"/>
                </a:lnTo>
                <a:lnTo>
                  <a:pt x="1937639" y="708659"/>
                </a:lnTo>
                <a:lnTo>
                  <a:pt x="1937639" y="699642"/>
                </a:lnTo>
                <a:lnTo>
                  <a:pt x="1935734" y="692403"/>
                </a:lnTo>
                <a:lnTo>
                  <a:pt x="1932051" y="687069"/>
                </a:lnTo>
                <a:lnTo>
                  <a:pt x="1928367" y="681608"/>
                </a:lnTo>
                <a:lnTo>
                  <a:pt x="1923034" y="677671"/>
                </a:lnTo>
                <a:lnTo>
                  <a:pt x="1916049" y="675004"/>
                </a:lnTo>
                <a:lnTo>
                  <a:pt x="1911437" y="673651"/>
                </a:lnTo>
                <a:lnTo>
                  <a:pt x="1901163" y="672843"/>
                </a:lnTo>
                <a:lnTo>
                  <a:pt x="1889680" y="674641"/>
                </a:lnTo>
                <a:lnTo>
                  <a:pt x="1876989" y="679044"/>
                </a:lnTo>
                <a:lnTo>
                  <a:pt x="1863089" y="686053"/>
                </a:lnTo>
                <a:lnTo>
                  <a:pt x="1873250" y="659002"/>
                </a:lnTo>
                <a:lnTo>
                  <a:pt x="1867280" y="656844"/>
                </a:lnTo>
                <a:lnTo>
                  <a:pt x="1822957" y="657986"/>
                </a:lnTo>
                <a:lnTo>
                  <a:pt x="1823085" y="663828"/>
                </a:lnTo>
                <a:lnTo>
                  <a:pt x="1827276" y="663701"/>
                </a:lnTo>
                <a:lnTo>
                  <a:pt x="1830704" y="664209"/>
                </a:lnTo>
                <a:lnTo>
                  <a:pt x="1833244" y="665226"/>
                </a:lnTo>
                <a:lnTo>
                  <a:pt x="1837436" y="667384"/>
                </a:lnTo>
                <a:lnTo>
                  <a:pt x="1839340" y="670940"/>
                </a:lnTo>
                <a:lnTo>
                  <a:pt x="1839594" y="673607"/>
                </a:lnTo>
                <a:lnTo>
                  <a:pt x="1838960" y="677163"/>
                </a:lnTo>
                <a:lnTo>
                  <a:pt x="1838543" y="679243"/>
                </a:lnTo>
                <a:lnTo>
                  <a:pt x="1835450" y="689268"/>
                </a:lnTo>
                <a:lnTo>
                  <a:pt x="1829562" y="705611"/>
                </a:lnTo>
                <a:lnTo>
                  <a:pt x="1811781" y="752982"/>
                </a:lnTo>
                <a:lnTo>
                  <a:pt x="1808352" y="762253"/>
                </a:lnTo>
                <a:lnTo>
                  <a:pt x="1804797" y="768095"/>
                </a:lnTo>
                <a:lnTo>
                  <a:pt x="1801367" y="770635"/>
                </a:lnTo>
                <a:lnTo>
                  <a:pt x="1797812" y="773048"/>
                </a:lnTo>
                <a:lnTo>
                  <a:pt x="1792859" y="773048"/>
                </a:lnTo>
                <a:lnTo>
                  <a:pt x="1786254" y="770635"/>
                </a:lnTo>
                <a:lnTo>
                  <a:pt x="1783461" y="769619"/>
                </a:lnTo>
                <a:lnTo>
                  <a:pt x="1781682" y="774572"/>
                </a:lnTo>
                <a:lnTo>
                  <a:pt x="1844802" y="798194"/>
                </a:lnTo>
                <a:lnTo>
                  <a:pt x="1846706" y="793241"/>
                </a:lnTo>
                <a:lnTo>
                  <a:pt x="1839722" y="790575"/>
                </a:lnTo>
                <a:lnTo>
                  <a:pt x="1835277" y="788288"/>
                </a:lnTo>
                <a:lnTo>
                  <a:pt x="1831720" y="784097"/>
                </a:lnTo>
                <a:lnTo>
                  <a:pt x="1830577" y="781430"/>
                </a:lnTo>
                <a:lnTo>
                  <a:pt x="1830324" y="778255"/>
                </a:lnTo>
                <a:lnTo>
                  <a:pt x="1830069" y="775842"/>
                </a:lnTo>
                <a:lnTo>
                  <a:pt x="1831593" y="770254"/>
                </a:lnTo>
                <a:lnTo>
                  <a:pt x="1834768" y="761619"/>
                </a:lnTo>
                <a:lnTo>
                  <a:pt x="1860041" y="694308"/>
                </a:lnTo>
                <a:lnTo>
                  <a:pt x="1864470" y="692159"/>
                </a:lnTo>
                <a:lnTo>
                  <a:pt x="1877454" y="687654"/>
                </a:lnTo>
                <a:lnTo>
                  <a:pt x="1889221" y="686466"/>
                </a:lnTo>
                <a:lnTo>
                  <a:pt x="1899792" y="688594"/>
                </a:lnTo>
                <a:lnTo>
                  <a:pt x="1907031" y="691260"/>
                </a:lnTo>
                <a:lnTo>
                  <a:pt x="1911095" y="695705"/>
                </a:lnTo>
                <a:lnTo>
                  <a:pt x="1912112" y="702182"/>
                </a:lnTo>
                <a:lnTo>
                  <a:pt x="1912350" y="703940"/>
                </a:lnTo>
                <a:lnTo>
                  <a:pt x="1911494" y="714906"/>
                </a:lnTo>
                <a:lnTo>
                  <a:pt x="1907159" y="729107"/>
                </a:lnTo>
                <a:lnTo>
                  <a:pt x="1887601" y="781430"/>
                </a:lnTo>
                <a:lnTo>
                  <a:pt x="1884934" y="788669"/>
                </a:lnTo>
                <a:lnTo>
                  <a:pt x="1883028" y="792988"/>
                </a:lnTo>
                <a:lnTo>
                  <a:pt x="1882139" y="794257"/>
                </a:lnTo>
                <a:lnTo>
                  <a:pt x="1879980" y="797432"/>
                </a:lnTo>
                <a:lnTo>
                  <a:pt x="1877314" y="799464"/>
                </a:lnTo>
                <a:lnTo>
                  <a:pt x="1874265" y="800480"/>
                </a:lnTo>
                <a:lnTo>
                  <a:pt x="1871217" y="801369"/>
                </a:lnTo>
                <a:lnTo>
                  <a:pt x="1866645" y="800734"/>
                </a:lnTo>
                <a:lnTo>
                  <a:pt x="1860677" y="798448"/>
                </a:lnTo>
                <a:lnTo>
                  <a:pt x="1858137" y="797559"/>
                </a:lnTo>
                <a:lnTo>
                  <a:pt x="1856231" y="802513"/>
                </a:lnTo>
                <a:lnTo>
                  <a:pt x="1919351" y="826134"/>
                </a:lnTo>
                <a:close/>
              </a:path>
              <a:path w="2102866" h="918954">
                <a:moveTo>
                  <a:pt x="1738629" y="725551"/>
                </a:moveTo>
                <a:lnTo>
                  <a:pt x="1735581" y="733425"/>
                </a:lnTo>
                <a:lnTo>
                  <a:pt x="1733041" y="738632"/>
                </a:lnTo>
                <a:lnTo>
                  <a:pt x="1728342" y="743203"/>
                </a:lnTo>
                <a:lnTo>
                  <a:pt x="1723389" y="744982"/>
                </a:lnTo>
                <a:lnTo>
                  <a:pt x="1720723" y="745363"/>
                </a:lnTo>
                <a:lnTo>
                  <a:pt x="1716404" y="744473"/>
                </a:lnTo>
                <a:lnTo>
                  <a:pt x="1710181" y="742060"/>
                </a:lnTo>
                <a:lnTo>
                  <a:pt x="1708277" y="747140"/>
                </a:lnTo>
                <a:lnTo>
                  <a:pt x="1770252" y="770382"/>
                </a:lnTo>
                <a:lnTo>
                  <a:pt x="1772157" y="765301"/>
                </a:lnTo>
                <a:lnTo>
                  <a:pt x="1766189" y="763015"/>
                </a:lnTo>
                <a:lnTo>
                  <a:pt x="1762252" y="760857"/>
                </a:lnTo>
                <a:lnTo>
                  <a:pt x="1758695" y="756538"/>
                </a:lnTo>
                <a:lnTo>
                  <a:pt x="1757679" y="753871"/>
                </a:lnTo>
                <a:lnTo>
                  <a:pt x="1757426" y="750823"/>
                </a:lnTo>
                <a:lnTo>
                  <a:pt x="1757299" y="747776"/>
                </a:lnTo>
                <a:lnTo>
                  <a:pt x="1758695" y="742188"/>
                </a:lnTo>
                <a:lnTo>
                  <a:pt x="1761743" y="734186"/>
                </a:lnTo>
                <a:lnTo>
                  <a:pt x="1800098" y="631697"/>
                </a:lnTo>
                <a:lnTo>
                  <a:pt x="1794002" y="629411"/>
                </a:lnTo>
                <a:lnTo>
                  <a:pt x="1749678" y="630554"/>
                </a:lnTo>
                <a:lnTo>
                  <a:pt x="1749805" y="636269"/>
                </a:lnTo>
                <a:lnTo>
                  <a:pt x="1753997" y="636269"/>
                </a:lnTo>
                <a:lnTo>
                  <a:pt x="1757426" y="636777"/>
                </a:lnTo>
                <a:lnTo>
                  <a:pt x="1762505" y="638682"/>
                </a:lnTo>
                <a:lnTo>
                  <a:pt x="1765045" y="641603"/>
                </a:lnTo>
                <a:lnTo>
                  <a:pt x="1766315" y="645794"/>
                </a:lnTo>
                <a:lnTo>
                  <a:pt x="1765807" y="648969"/>
                </a:lnTo>
                <a:lnTo>
                  <a:pt x="1765487" y="650739"/>
                </a:lnTo>
                <a:lnTo>
                  <a:pt x="1762600" y="660829"/>
                </a:lnTo>
                <a:lnTo>
                  <a:pt x="1757044" y="676401"/>
                </a:lnTo>
                <a:lnTo>
                  <a:pt x="1738629" y="725551"/>
                </a:lnTo>
                <a:close/>
              </a:path>
              <a:path w="2102866" h="918954">
                <a:moveTo>
                  <a:pt x="1961895" y="912367"/>
                </a:moveTo>
                <a:lnTo>
                  <a:pt x="1965179" y="913547"/>
                </a:lnTo>
                <a:lnTo>
                  <a:pt x="1978230" y="917175"/>
                </a:lnTo>
                <a:lnTo>
                  <a:pt x="1990867" y="918954"/>
                </a:lnTo>
                <a:lnTo>
                  <a:pt x="2003088" y="918891"/>
                </a:lnTo>
                <a:lnTo>
                  <a:pt x="2014894" y="916990"/>
                </a:lnTo>
                <a:lnTo>
                  <a:pt x="2026285" y="913257"/>
                </a:lnTo>
                <a:lnTo>
                  <a:pt x="2036322" y="908094"/>
                </a:lnTo>
                <a:lnTo>
                  <a:pt x="2046012" y="899664"/>
                </a:lnTo>
                <a:lnTo>
                  <a:pt x="2052065" y="889253"/>
                </a:lnTo>
                <a:lnTo>
                  <a:pt x="2054987" y="881633"/>
                </a:lnTo>
                <a:lnTo>
                  <a:pt x="2054733" y="874267"/>
                </a:lnTo>
                <a:lnTo>
                  <a:pt x="2051558" y="867155"/>
                </a:lnTo>
                <a:lnTo>
                  <a:pt x="2048383" y="859916"/>
                </a:lnTo>
                <a:lnTo>
                  <a:pt x="2042667" y="854201"/>
                </a:lnTo>
                <a:lnTo>
                  <a:pt x="2034539" y="849757"/>
                </a:lnTo>
                <a:lnTo>
                  <a:pt x="2025965" y="845628"/>
                </a:lnTo>
                <a:lnTo>
                  <a:pt x="2014053" y="840463"/>
                </a:lnTo>
                <a:lnTo>
                  <a:pt x="1997964" y="833882"/>
                </a:lnTo>
                <a:lnTo>
                  <a:pt x="1987676" y="829690"/>
                </a:lnTo>
                <a:lnTo>
                  <a:pt x="1981326" y="826896"/>
                </a:lnTo>
                <a:lnTo>
                  <a:pt x="1978787" y="825500"/>
                </a:lnTo>
                <a:lnTo>
                  <a:pt x="1974595" y="823213"/>
                </a:lnTo>
                <a:lnTo>
                  <a:pt x="1972056" y="821054"/>
                </a:lnTo>
                <a:lnTo>
                  <a:pt x="1970023" y="816990"/>
                </a:lnTo>
                <a:lnTo>
                  <a:pt x="1970532" y="813561"/>
                </a:lnTo>
                <a:lnTo>
                  <a:pt x="1972690" y="809751"/>
                </a:lnTo>
                <a:lnTo>
                  <a:pt x="1975231" y="807592"/>
                </a:lnTo>
                <a:lnTo>
                  <a:pt x="1977643" y="805433"/>
                </a:lnTo>
                <a:lnTo>
                  <a:pt x="1981581" y="803401"/>
                </a:lnTo>
                <a:lnTo>
                  <a:pt x="1986914" y="801369"/>
                </a:lnTo>
                <a:lnTo>
                  <a:pt x="1992884" y="805688"/>
                </a:lnTo>
                <a:lnTo>
                  <a:pt x="1992696" y="777496"/>
                </a:lnTo>
                <a:lnTo>
                  <a:pt x="1993879" y="765164"/>
                </a:lnTo>
                <a:lnTo>
                  <a:pt x="1997837" y="751458"/>
                </a:lnTo>
                <a:lnTo>
                  <a:pt x="1999033" y="748490"/>
                </a:lnTo>
                <a:lnTo>
                  <a:pt x="2005917" y="736299"/>
                </a:lnTo>
                <a:lnTo>
                  <a:pt x="2014219" y="728852"/>
                </a:lnTo>
                <a:lnTo>
                  <a:pt x="2020950" y="725169"/>
                </a:lnTo>
                <a:lnTo>
                  <a:pt x="2027809" y="724534"/>
                </a:lnTo>
                <a:lnTo>
                  <a:pt x="2034666" y="727075"/>
                </a:lnTo>
                <a:lnTo>
                  <a:pt x="2042033" y="729869"/>
                </a:lnTo>
                <a:lnTo>
                  <a:pt x="2046986" y="735202"/>
                </a:lnTo>
                <a:lnTo>
                  <a:pt x="2049398" y="743203"/>
                </a:lnTo>
                <a:lnTo>
                  <a:pt x="2051241" y="755435"/>
                </a:lnTo>
                <a:lnTo>
                  <a:pt x="2050021" y="767816"/>
                </a:lnTo>
                <a:lnTo>
                  <a:pt x="2046096" y="781430"/>
                </a:lnTo>
                <a:lnTo>
                  <a:pt x="2045027" y="784101"/>
                </a:lnTo>
                <a:lnTo>
                  <a:pt x="2038164" y="796399"/>
                </a:lnTo>
                <a:lnTo>
                  <a:pt x="2029840" y="803782"/>
                </a:lnTo>
                <a:lnTo>
                  <a:pt x="2023364" y="807465"/>
                </a:lnTo>
                <a:lnTo>
                  <a:pt x="2016506" y="807846"/>
                </a:lnTo>
                <a:lnTo>
                  <a:pt x="2009520" y="805307"/>
                </a:lnTo>
                <a:lnTo>
                  <a:pt x="2002028" y="802513"/>
                </a:lnTo>
                <a:lnTo>
                  <a:pt x="1997074" y="797051"/>
                </a:lnTo>
                <a:lnTo>
                  <a:pt x="1994535" y="789177"/>
                </a:lnTo>
                <a:lnTo>
                  <a:pt x="1998980" y="809116"/>
                </a:lnTo>
                <a:lnTo>
                  <a:pt x="2005203" y="811402"/>
                </a:lnTo>
                <a:lnTo>
                  <a:pt x="2010372" y="813175"/>
                </a:lnTo>
                <a:lnTo>
                  <a:pt x="2023290" y="815792"/>
                </a:lnTo>
                <a:lnTo>
                  <a:pt x="2035410" y="815563"/>
                </a:lnTo>
                <a:lnTo>
                  <a:pt x="2046732" y="812545"/>
                </a:lnTo>
                <a:lnTo>
                  <a:pt x="2056301" y="807315"/>
                </a:lnTo>
                <a:lnTo>
                  <a:pt x="2065507" y="798505"/>
                </a:lnTo>
                <a:lnTo>
                  <a:pt x="2071750" y="787145"/>
                </a:lnTo>
                <a:lnTo>
                  <a:pt x="2073180" y="782902"/>
                </a:lnTo>
                <a:lnTo>
                  <a:pt x="2075187" y="770240"/>
                </a:lnTo>
                <a:lnTo>
                  <a:pt x="2073529" y="758570"/>
                </a:lnTo>
                <a:lnTo>
                  <a:pt x="2090165" y="764794"/>
                </a:lnTo>
                <a:lnTo>
                  <a:pt x="2094103" y="766190"/>
                </a:lnTo>
                <a:lnTo>
                  <a:pt x="2097278" y="766952"/>
                </a:lnTo>
                <a:lnTo>
                  <a:pt x="2100071" y="765682"/>
                </a:lnTo>
                <a:lnTo>
                  <a:pt x="2101849" y="761619"/>
                </a:lnTo>
                <a:lnTo>
                  <a:pt x="2102866" y="757935"/>
                </a:lnTo>
                <a:lnTo>
                  <a:pt x="2101722" y="755141"/>
                </a:lnTo>
                <a:lnTo>
                  <a:pt x="2098801" y="753744"/>
                </a:lnTo>
                <a:lnTo>
                  <a:pt x="2094864" y="752220"/>
                </a:lnTo>
                <a:lnTo>
                  <a:pt x="2067814" y="742060"/>
                </a:lnTo>
                <a:lnTo>
                  <a:pt x="2061630" y="734913"/>
                </a:lnTo>
                <a:lnTo>
                  <a:pt x="2051642" y="727174"/>
                </a:lnTo>
                <a:lnTo>
                  <a:pt x="2039492" y="721359"/>
                </a:lnTo>
                <a:lnTo>
                  <a:pt x="2034365" y="719641"/>
                </a:lnTo>
                <a:lnTo>
                  <a:pt x="2021693" y="717294"/>
                </a:lnTo>
                <a:lnTo>
                  <a:pt x="2009524" y="717831"/>
                </a:lnTo>
                <a:lnTo>
                  <a:pt x="1997837" y="721232"/>
                </a:lnTo>
                <a:lnTo>
                  <a:pt x="1986253" y="727965"/>
                </a:lnTo>
                <a:lnTo>
                  <a:pt x="1977389" y="737050"/>
                </a:lnTo>
                <a:lnTo>
                  <a:pt x="1971293" y="748538"/>
                </a:lnTo>
                <a:lnTo>
                  <a:pt x="1968443" y="761101"/>
                </a:lnTo>
                <a:lnTo>
                  <a:pt x="1969135" y="773557"/>
                </a:lnTo>
                <a:lnTo>
                  <a:pt x="1969164" y="773718"/>
                </a:lnTo>
                <a:lnTo>
                  <a:pt x="1973332" y="785551"/>
                </a:lnTo>
                <a:lnTo>
                  <a:pt x="1981072" y="796163"/>
                </a:lnTo>
                <a:lnTo>
                  <a:pt x="1977860" y="797321"/>
                </a:lnTo>
                <a:lnTo>
                  <a:pt x="1964257" y="802944"/>
                </a:lnTo>
                <a:lnTo>
                  <a:pt x="1955799" y="807846"/>
                </a:lnTo>
                <a:lnTo>
                  <a:pt x="1951482" y="811276"/>
                </a:lnTo>
                <a:lnTo>
                  <a:pt x="1948814" y="814577"/>
                </a:lnTo>
                <a:lnTo>
                  <a:pt x="1947544" y="817879"/>
                </a:lnTo>
                <a:lnTo>
                  <a:pt x="1946529" y="820673"/>
                </a:lnTo>
                <a:lnTo>
                  <a:pt x="1946529" y="823594"/>
                </a:lnTo>
                <a:lnTo>
                  <a:pt x="1947671" y="826642"/>
                </a:lnTo>
                <a:lnTo>
                  <a:pt x="1948814" y="829690"/>
                </a:lnTo>
                <a:lnTo>
                  <a:pt x="1951228" y="833627"/>
                </a:lnTo>
                <a:lnTo>
                  <a:pt x="1955038" y="838200"/>
                </a:lnTo>
                <a:lnTo>
                  <a:pt x="1942718" y="844169"/>
                </a:lnTo>
                <a:lnTo>
                  <a:pt x="1936114" y="847344"/>
                </a:lnTo>
                <a:lnTo>
                  <a:pt x="1935226" y="847978"/>
                </a:lnTo>
                <a:lnTo>
                  <a:pt x="1927987" y="852296"/>
                </a:lnTo>
                <a:lnTo>
                  <a:pt x="1922906" y="855852"/>
                </a:lnTo>
                <a:lnTo>
                  <a:pt x="1919986" y="858646"/>
                </a:lnTo>
                <a:lnTo>
                  <a:pt x="1918207" y="860551"/>
                </a:lnTo>
                <a:lnTo>
                  <a:pt x="1916049" y="864742"/>
                </a:lnTo>
                <a:lnTo>
                  <a:pt x="1914143" y="869822"/>
                </a:lnTo>
                <a:lnTo>
                  <a:pt x="1915794" y="875919"/>
                </a:lnTo>
                <a:lnTo>
                  <a:pt x="1921002" y="883157"/>
                </a:lnTo>
                <a:lnTo>
                  <a:pt x="1928558" y="891911"/>
                </a:lnTo>
                <a:lnTo>
                  <a:pt x="1938036" y="899890"/>
                </a:lnTo>
                <a:lnTo>
                  <a:pt x="1949145" y="906701"/>
                </a:lnTo>
                <a:lnTo>
                  <a:pt x="1939416" y="871219"/>
                </a:lnTo>
                <a:lnTo>
                  <a:pt x="1938147" y="866266"/>
                </a:lnTo>
                <a:lnTo>
                  <a:pt x="1939797" y="861821"/>
                </a:lnTo>
                <a:lnTo>
                  <a:pt x="1941194" y="858392"/>
                </a:lnTo>
                <a:lnTo>
                  <a:pt x="1943608" y="855090"/>
                </a:lnTo>
                <a:lnTo>
                  <a:pt x="1947417" y="851788"/>
                </a:lnTo>
                <a:lnTo>
                  <a:pt x="1951228" y="848486"/>
                </a:lnTo>
                <a:lnTo>
                  <a:pt x="1956181" y="845311"/>
                </a:lnTo>
                <a:lnTo>
                  <a:pt x="1962276" y="842263"/>
                </a:lnTo>
                <a:lnTo>
                  <a:pt x="1962748" y="842515"/>
                </a:lnTo>
                <a:lnTo>
                  <a:pt x="1971643" y="847021"/>
                </a:lnTo>
                <a:lnTo>
                  <a:pt x="1982354" y="852024"/>
                </a:lnTo>
                <a:lnTo>
                  <a:pt x="1994891" y="857511"/>
                </a:lnTo>
                <a:lnTo>
                  <a:pt x="2009266" y="863472"/>
                </a:lnTo>
                <a:lnTo>
                  <a:pt x="2016437" y="866464"/>
                </a:lnTo>
                <a:lnTo>
                  <a:pt x="2029133" y="872631"/>
                </a:lnTo>
                <a:lnTo>
                  <a:pt x="2036698" y="877823"/>
                </a:lnTo>
                <a:lnTo>
                  <a:pt x="2040636" y="881760"/>
                </a:lnTo>
                <a:lnTo>
                  <a:pt x="2041651" y="886078"/>
                </a:lnTo>
                <a:lnTo>
                  <a:pt x="2039873" y="890904"/>
                </a:lnTo>
                <a:lnTo>
                  <a:pt x="2037334" y="897508"/>
                </a:lnTo>
                <a:lnTo>
                  <a:pt x="2031111" y="902334"/>
                </a:lnTo>
                <a:lnTo>
                  <a:pt x="2020950" y="905255"/>
                </a:lnTo>
                <a:lnTo>
                  <a:pt x="2018172" y="905924"/>
                </a:lnTo>
                <a:lnTo>
                  <a:pt x="2007465" y="906582"/>
                </a:lnTo>
                <a:lnTo>
                  <a:pt x="1994929" y="904708"/>
                </a:lnTo>
                <a:lnTo>
                  <a:pt x="1980564" y="900302"/>
                </a:lnTo>
                <a:lnTo>
                  <a:pt x="1973760" y="897562"/>
                </a:lnTo>
                <a:lnTo>
                  <a:pt x="1961895" y="912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0240" y="3706114"/>
            <a:ext cx="1860658" cy="854583"/>
          </a:xfrm>
          <a:custGeom>
            <a:avLst/>
            <a:gdLst/>
            <a:ahLst/>
            <a:cxnLst/>
            <a:rect l="l" t="t" r="r" b="b"/>
            <a:pathLst>
              <a:path w="1860658" h="854583">
                <a:moveTo>
                  <a:pt x="736669" y="322776"/>
                </a:moveTo>
                <a:lnTo>
                  <a:pt x="745852" y="316230"/>
                </a:lnTo>
                <a:lnTo>
                  <a:pt x="747948" y="315161"/>
                </a:lnTo>
                <a:lnTo>
                  <a:pt x="760199" y="311744"/>
                </a:lnTo>
                <a:lnTo>
                  <a:pt x="771887" y="313436"/>
                </a:lnTo>
                <a:lnTo>
                  <a:pt x="776205" y="315087"/>
                </a:lnTo>
                <a:lnTo>
                  <a:pt x="780269" y="318135"/>
                </a:lnTo>
                <a:lnTo>
                  <a:pt x="783825" y="322453"/>
                </a:lnTo>
                <a:lnTo>
                  <a:pt x="787381" y="326771"/>
                </a:lnTo>
                <a:lnTo>
                  <a:pt x="789667" y="332105"/>
                </a:lnTo>
                <a:lnTo>
                  <a:pt x="790556" y="338328"/>
                </a:lnTo>
                <a:lnTo>
                  <a:pt x="791318" y="344678"/>
                </a:lnTo>
                <a:lnTo>
                  <a:pt x="790810" y="351028"/>
                </a:lnTo>
                <a:lnTo>
                  <a:pt x="789032" y="357505"/>
                </a:lnTo>
                <a:lnTo>
                  <a:pt x="788143" y="433197"/>
                </a:lnTo>
                <a:lnTo>
                  <a:pt x="788466" y="431538"/>
                </a:lnTo>
                <a:lnTo>
                  <a:pt x="791431" y="421736"/>
                </a:lnTo>
                <a:lnTo>
                  <a:pt x="797287" y="405511"/>
                </a:lnTo>
                <a:lnTo>
                  <a:pt x="852532" y="257810"/>
                </a:lnTo>
                <a:lnTo>
                  <a:pt x="846309" y="255524"/>
                </a:lnTo>
                <a:lnTo>
                  <a:pt x="802367" y="256921"/>
                </a:lnTo>
                <a:lnTo>
                  <a:pt x="802367" y="262381"/>
                </a:lnTo>
                <a:lnTo>
                  <a:pt x="806939" y="262381"/>
                </a:lnTo>
                <a:lnTo>
                  <a:pt x="810495" y="262890"/>
                </a:lnTo>
                <a:lnTo>
                  <a:pt x="812908" y="263779"/>
                </a:lnTo>
                <a:lnTo>
                  <a:pt x="816718" y="265938"/>
                </a:lnTo>
                <a:lnTo>
                  <a:pt x="818750" y="269494"/>
                </a:lnTo>
                <a:lnTo>
                  <a:pt x="819004" y="272161"/>
                </a:lnTo>
                <a:lnTo>
                  <a:pt x="818496" y="275717"/>
                </a:lnTo>
                <a:lnTo>
                  <a:pt x="818180" y="277224"/>
                </a:lnTo>
                <a:lnTo>
                  <a:pt x="815250" y="286918"/>
                </a:lnTo>
                <a:lnTo>
                  <a:pt x="809479" y="303022"/>
                </a:lnTo>
                <a:lnTo>
                  <a:pt x="800589" y="326644"/>
                </a:lnTo>
                <a:lnTo>
                  <a:pt x="797353" y="320914"/>
                </a:lnTo>
                <a:lnTo>
                  <a:pt x="788623" y="311812"/>
                </a:lnTo>
                <a:lnTo>
                  <a:pt x="776713" y="305435"/>
                </a:lnTo>
                <a:lnTo>
                  <a:pt x="771305" y="303676"/>
                </a:lnTo>
                <a:lnTo>
                  <a:pt x="759244" y="301648"/>
                </a:lnTo>
                <a:lnTo>
                  <a:pt x="747298" y="302282"/>
                </a:lnTo>
                <a:lnTo>
                  <a:pt x="735469" y="305576"/>
                </a:lnTo>
                <a:lnTo>
                  <a:pt x="723754" y="311531"/>
                </a:lnTo>
                <a:lnTo>
                  <a:pt x="718529" y="315088"/>
                </a:lnTo>
                <a:lnTo>
                  <a:pt x="713024" y="367756"/>
                </a:lnTo>
                <a:lnTo>
                  <a:pt x="717277" y="353822"/>
                </a:lnTo>
                <a:lnTo>
                  <a:pt x="721609" y="343747"/>
                </a:lnTo>
                <a:lnTo>
                  <a:pt x="728587" y="331954"/>
                </a:lnTo>
                <a:lnTo>
                  <a:pt x="736669" y="322776"/>
                </a:lnTo>
                <a:close/>
              </a:path>
              <a:path w="1860658" h="854583">
                <a:moveTo>
                  <a:pt x="1040633" y="537207"/>
                </a:moveTo>
                <a:lnTo>
                  <a:pt x="1036682" y="522859"/>
                </a:lnTo>
                <a:lnTo>
                  <a:pt x="1036359" y="555695"/>
                </a:lnTo>
                <a:lnTo>
                  <a:pt x="1048620" y="561721"/>
                </a:lnTo>
                <a:lnTo>
                  <a:pt x="1047878" y="547636"/>
                </a:lnTo>
                <a:lnTo>
                  <a:pt x="1040633" y="537207"/>
                </a:lnTo>
                <a:close/>
              </a:path>
              <a:path w="1860658" h="854583">
                <a:moveTo>
                  <a:pt x="1009904" y="484358"/>
                </a:moveTo>
                <a:lnTo>
                  <a:pt x="1008325" y="496679"/>
                </a:lnTo>
                <a:lnTo>
                  <a:pt x="1008815" y="509097"/>
                </a:lnTo>
                <a:lnTo>
                  <a:pt x="1011409" y="521588"/>
                </a:lnTo>
                <a:lnTo>
                  <a:pt x="1012719" y="525704"/>
                </a:lnTo>
                <a:lnTo>
                  <a:pt x="1018399" y="537696"/>
                </a:lnTo>
                <a:lnTo>
                  <a:pt x="1026282" y="547690"/>
                </a:lnTo>
                <a:lnTo>
                  <a:pt x="1036359" y="555695"/>
                </a:lnTo>
                <a:lnTo>
                  <a:pt x="1036682" y="522859"/>
                </a:lnTo>
                <a:lnTo>
                  <a:pt x="1036375" y="520440"/>
                </a:lnTo>
                <a:lnTo>
                  <a:pt x="1035847" y="508618"/>
                </a:lnTo>
                <a:lnTo>
                  <a:pt x="1036880" y="496361"/>
                </a:lnTo>
                <a:lnTo>
                  <a:pt x="1039483" y="483699"/>
                </a:lnTo>
                <a:lnTo>
                  <a:pt x="1043667" y="470662"/>
                </a:lnTo>
                <a:lnTo>
                  <a:pt x="1045904" y="465059"/>
                </a:lnTo>
                <a:lnTo>
                  <a:pt x="1051936" y="453217"/>
                </a:lnTo>
                <a:lnTo>
                  <a:pt x="1058780" y="444119"/>
                </a:lnTo>
                <a:lnTo>
                  <a:pt x="1064622" y="437896"/>
                </a:lnTo>
                <a:lnTo>
                  <a:pt x="1070591" y="434340"/>
                </a:lnTo>
                <a:lnTo>
                  <a:pt x="1076687" y="433197"/>
                </a:lnTo>
                <a:lnTo>
                  <a:pt x="1082656" y="432181"/>
                </a:lnTo>
                <a:lnTo>
                  <a:pt x="1088244" y="432562"/>
                </a:lnTo>
                <a:lnTo>
                  <a:pt x="1093070" y="434340"/>
                </a:lnTo>
                <a:lnTo>
                  <a:pt x="1097997" y="436651"/>
                </a:lnTo>
                <a:lnTo>
                  <a:pt x="1107494" y="444970"/>
                </a:lnTo>
                <a:lnTo>
                  <a:pt x="1113390" y="457200"/>
                </a:lnTo>
                <a:lnTo>
                  <a:pt x="1115252" y="465771"/>
                </a:lnTo>
                <a:lnTo>
                  <a:pt x="1116027" y="477201"/>
                </a:lnTo>
                <a:lnTo>
                  <a:pt x="1115069" y="489425"/>
                </a:lnTo>
                <a:lnTo>
                  <a:pt x="1112372" y="502443"/>
                </a:lnTo>
                <a:lnTo>
                  <a:pt x="1107929" y="516255"/>
                </a:lnTo>
                <a:lnTo>
                  <a:pt x="1106034" y="521100"/>
                </a:lnTo>
                <a:lnTo>
                  <a:pt x="1099484" y="534654"/>
                </a:lnTo>
                <a:lnTo>
                  <a:pt x="1092404" y="544723"/>
                </a:lnTo>
                <a:lnTo>
                  <a:pt x="1084815" y="551307"/>
                </a:lnTo>
                <a:lnTo>
                  <a:pt x="1070384" y="555999"/>
                </a:lnTo>
                <a:lnTo>
                  <a:pt x="1058272" y="554101"/>
                </a:lnTo>
                <a:lnTo>
                  <a:pt x="1047878" y="547636"/>
                </a:lnTo>
                <a:lnTo>
                  <a:pt x="1048620" y="561721"/>
                </a:lnTo>
                <a:lnTo>
                  <a:pt x="1059258" y="564797"/>
                </a:lnTo>
                <a:lnTo>
                  <a:pt x="1071656" y="566042"/>
                </a:lnTo>
                <a:lnTo>
                  <a:pt x="1084053" y="564769"/>
                </a:lnTo>
                <a:lnTo>
                  <a:pt x="1095038" y="561474"/>
                </a:lnTo>
                <a:lnTo>
                  <a:pt x="1106205" y="555454"/>
                </a:lnTo>
                <a:lnTo>
                  <a:pt x="1116692" y="546862"/>
                </a:lnTo>
                <a:lnTo>
                  <a:pt x="1125568" y="536926"/>
                </a:lnTo>
                <a:lnTo>
                  <a:pt x="1132653" y="526379"/>
                </a:lnTo>
                <a:lnTo>
                  <a:pt x="1137901" y="515238"/>
                </a:lnTo>
                <a:lnTo>
                  <a:pt x="1141307" y="503522"/>
                </a:lnTo>
                <a:lnTo>
                  <a:pt x="1142766" y="491171"/>
                </a:lnTo>
                <a:lnTo>
                  <a:pt x="1142050" y="478821"/>
                </a:lnTo>
                <a:lnTo>
                  <a:pt x="1139171" y="466471"/>
                </a:lnTo>
                <a:lnTo>
                  <a:pt x="1131547" y="450480"/>
                </a:lnTo>
                <a:lnTo>
                  <a:pt x="1123387" y="440748"/>
                </a:lnTo>
                <a:lnTo>
                  <a:pt x="1113141" y="432919"/>
                </a:lnTo>
                <a:lnTo>
                  <a:pt x="1100817" y="426974"/>
                </a:lnTo>
                <a:lnTo>
                  <a:pt x="1092829" y="424571"/>
                </a:lnTo>
                <a:lnTo>
                  <a:pt x="1080464" y="423015"/>
                </a:lnTo>
                <a:lnTo>
                  <a:pt x="1067670" y="423925"/>
                </a:lnTo>
                <a:lnTo>
                  <a:pt x="1057074" y="426891"/>
                </a:lnTo>
                <a:lnTo>
                  <a:pt x="1045797" y="432670"/>
                </a:lnTo>
                <a:lnTo>
                  <a:pt x="1035031" y="441071"/>
                </a:lnTo>
                <a:lnTo>
                  <a:pt x="1025789" y="450988"/>
                </a:lnTo>
                <a:lnTo>
                  <a:pt x="1018591" y="461465"/>
                </a:lnTo>
                <a:lnTo>
                  <a:pt x="1013314" y="472694"/>
                </a:lnTo>
                <a:lnTo>
                  <a:pt x="1009904" y="484358"/>
                </a:lnTo>
                <a:close/>
              </a:path>
              <a:path w="1860658" h="854583">
                <a:moveTo>
                  <a:pt x="1175239" y="587756"/>
                </a:moveTo>
                <a:lnTo>
                  <a:pt x="1176636" y="582168"/>
                </a:lnTo>
                <a:lnTo>
                  <a:pt x="1179938" y="573532"/>
                </a:lnTo>
                <a:lnTo>
                  <a:pt x="1205084" y="506222"/>
                </a:lnTo>
                <a:lnTo>
                  <a:pt x="1209632" y="504020"/>
                </a:lnTo>
                <a:lnTo>
                  <a:pt x="1222611" y="499551"/>
                </a:lnTo>
                <a:lnTo>
                  <a:pt x="1234395" y="498380"/>
                </a:lnTo>
                <a:lnTo>
                  <a:pt x="1244962" y="500506"/>
                </a:lnTo>
                <a:lnTo>
                  <a:pt x="1252074" y="503174"/>
                </a:lnTo>
                <a:lnTo>
                  <a:pt x="1256138" y="507619"/>
                </a:lnTo>
                <a:lnTo>
                  <a:pt x="1257281" y="514096"/>
                </a:lnTo>
                <a:lnTo>
                  <a:pt x="1257486" y="515810"/>
                </a:lnTo>
                <a:lnTo>
                  <a:pt x="1256575" y="526790"/>
                </a:lnTo>
                <a:lnTo>
                  <a:pt x="1252328" y="541019"/>
                </a:lnTo>
                <a:lnTo>
                  <a:pt x="1232770" y="593344"/>
                </a:lnTo>
                <a:lnTo>
                  <a:pt x="1229976" y="600710"/>
                </a:lnTo>
                <a:lnTo>
                  <a:pt x="1228198" y="604901"/>
                </a:lnTo>
                <a:lnTo>
                  <a:pt x="1225023" y="609346"/>
                </a:lnTo>
                <a:lnTo>
                  <a:pt x="1219308" y="612394"/>
                </a:lnTo>
                <a:lnTo>
                  <a:pt x="1216260" y="613283"/>
                </a:lnTo>
                <a:lnTo>
                  <a:pt x="1211815" y="612648"/>
                </a:lnTo>
                <a:lnTo>
                  <a:pt x="1205846" y="610362"/>
                </a:lnTo>
                <a:lnTo>
                  <a:pt x="1203179" y="609473"/>
                </a:lnTo>
                <a:lnTo>
                  <a:pt x="1201274" y="614426"/>
                </a:lnTo>
                <a:lnTo>
                  <a:pt x="1264393" y="638048"/>
                </a:lnTo>
                <a:lnTo>
                  <a:pt x="1266298" y="633094"/>
                </a:lnTo>
                <a:lnTo>
                  <a:pt x="1260202" y="630809"/>
                </a:lnTo>
                <a:lnTo>
                  <a:pt x="1256265" y="628523"/>
                </a:lnTo>
                <a:lnTo>
                  <a:pt x="1254487" y="626363"/>
                </a:lnTo>
                <a:lnTo>
                  <a:pt x="1251693" y="621792"/>
                </a:lnTo>
                <a:lnTo>
                  <a:pt x="1251566" y="619125"/>
                </a:lnTo>
                <a:lnTo>
                  <a:pt x="1251312" y="615696"/>
                </a:lnTo>
                <a:lnTo>
                  <a:pt x="1252709" y="609981"/>
                </a:lnTo>
                <a:lnTo>
                  <a:pt x="1255757" y="601980"/>
                </a:lnTo>
                <a:lnTo>
                  <a:pt x="1276077" y="547497"/>
                </a:lnTo>
                <a:lnTo>
                  <a:pt x="1277070" y="544783"/>
                </a:lnTo>
                <a:lnTo>
                  <a:pt x="1281254" y="531040"/>
                </a:lnTo>
                <a:lnTo>
                  <a:pt x="1282681" y="520700"/>
                </a:lnTo>
                <a:lnTo>
                  <a:pt x="1282681" y="511556"/>
                </a:lnTo>
                <a:lnTo>
                  <a:pt x="1280903" y="504317"/>
                </a:lnTo>
                <a:lnTo>
                  <a:pt x="1277093" y="498983"/>
                </a:lnTo>
                <a:lnTo>
                  <a:pt x="1273410" y="493522"/>
                </a:lnTo>
                <a:lnTo>
                  <a:pt x="1268076" y="489585"/>
                </a:lnTo>
                <a:lnTo>
                  <a:pt x="1261091" y="486918"/>
                </a:lnTo>
                <a:lnTo>
                  <a:pt x="1256560" y="485581"/>
                </a:lnTo>
                <a:lnTo>
                  <a:pt x="1246278" y="484753"/>
                </a:lnTo>
                <a:lnTo>
                  <a:pt x="1234795" y="486541"/>
                </a:lnTo>
                <a:lnTo>
                  <a:pt x="1222119" y="490945"/>
                </a:lnTo>
                <a:lnTo>
                  <a:pt x="1208259" y="497967"/>
                </a:lnTo>
                <a:lnTo>
                  <a:pt x="1218292" y="470916"/>
                </a:lnTo>
                <a:lnTo>
                  <a:pt x="1212323" y="468756"/>
                </a:lnTo>
                <a:lnTo>
                  <a:pt x="1168000" y="469900"/>
                </a:lnTo>
                <a:lnTo>
                  <a:pt x="1168254" y="475742"/>
                </a:lnTo>
                <a:lnTo>
                  <a:pt x="1172318" y="475742"/>
                </a:lnTo>
                <a:lnTo>
                  <a:pt x="1175747" y="476123"/>
                </a:lnTo>
                <a:lnTo>
                  <a:pt x="1178287" y="477138"/>
                </a:lnTo>
                <a:lnTo>
                  <a:pt x="1182478" y="479298"/>
                </a:lnTo>
                <a:lnTo>
                  <a:pt x="1184383" y="482854"/>
                </a:lnTo>
                <a:lnTo>
                  <a:pt x="1184637" y="485521"/>
                </a:lnTo>
                <a:lnTo>
                  <a:pt x="1184129" y="489077"/>
                </a:lnTo>
                <a:lnTo>
                  <a:pt x="1180550" y="501198"/>
                </a:lnTo>
                <a:lnTo>
                  <a:pt x="1174604" y="517525"/>
                </a:lnTo>
                <a:lnTo>
                  <a:pt x="1156951" y="564896"/>
                </a:lnTo>
                <a:lnTo>
                  <a:pt x="1153395" y="574167"/>
                </a:lnTo>
                <a:lnTo>
                  <a:pt x="1149966" y="580136"/>
                </a:lnTo>
                <a:lnTo>
                  <a:pt x="1146410" y="582549"/>
                </a:lnTo>
                <a:lnTo>
                  <a:pt x="1142854" y="584962"/>
                </a:lnTo>
                <a:lnTo>
                  <a:pt x="1137901" y="584962"/>
                </a:lnTo>
                <a:lnTo>
                  <a:pt x="1131424" y="582549"/>
                </a:lnTo>
                <a:lnTo>
                  <a:pt x="1128630" y="581533"/>
                </a:lnTo>
                <a:lnTo>
                  <a:pt x="1126725" y="586486"/>
                </a:lnTo>
                <a:lnTo>
                  <a:pt x="1189844" y="610108"/>
                </a:lnTo>
                <a:lnTo>
                  <a:pt x="1191749" y="605155"/>
                </a:lnTo>
                <a:lnTo>
                  <a:pt x="1184764" y="602488"/>
                </a:lnTo>
                <a:lnTo>
                  <a:pt x="1180446" y="600202"/>
                </a:lnTo>
                <a:lnTo>
                  <a:pt x="1176763" y="596011"/>
                </a:lnTo>
                <a:lnTo>
                  <a:pt x="1175747" y="593344"/>
                </a:lnTo>
                <a:lnTo>
                  <a:pt x="1175493" y="590169"/>
                </a:lnTo>
                <a:lnTo>
                  <a:pt x="1175239" y="587756"/>
                </a:lnTo>
                <a:close/>
              </a:path>
              <a:path w="1860658" h="854583">
                <a:moveTo>
                  <a:pt x="1306176" y="620776"/>
                </a:moveTo>
                <a:lnTo>
                  <a:pt x="1303255" y="628777"/>
                </a:lnTo>
                <a:lnTo>
                  <a:pt x="1300588" y="633857"/>
                </a:lnTo>
                <a:lnTo>
                  <a:pt x="1298302" y="636143"/>
                </a:lnTo>
                <a:lnTo>
                  <a:pt x="1293730" y="639826"/>
                </a:lnTo>
                <a:lnTo>
                  <a:pt x="1291063" y="640334"/>
                </a:lnTo>
                <a:lnTo>
                  <a:pt x="1288523" y="640715"/>
                </a:lnTo>
                <a:lnTo>
                  <a:pt x="1284332" y="639826"/>
                </a:lnTo>
                <a:lnTo>
                  <a:pt x="1278490" y="637667"/>
                </a:lnTo>
                <a:lnTo>
                  <a:pt x="1276585" y="642619"/>
                </a:lnTo>
                <a:lnTo>
                  <a:pt x="1339196" y="666115"/>
                </a:lnTo>
                <a:lnTo>
                  <a:pt x="1340974" y="661035"/>
                </a:lnTo>
                <a:lnTo>
                  <a:pt x="1334370" y="658622"/>
                </a:lnTo>
                <a:lnTo>
                  <a:pt x="1330179" y="656209"/>
                </a:lnTo>
                <a:lnTo>
                  <a:pt x="1326369" y="651763"/>
                </a:lnTo>
                <a:lnTo>
                  <a:pt x="1325353" y="649097"/>
                </a:lnTo>
                <a:lnTo>
                  <a:pt x="1325099" y="646049"/>
                </a:lnTo>
                <a:lnTo>
                  <a:pt x="1324972" y="643001"/>
                </a:lnTo>
                <a:lnTo>
                  <a:pt x="1326369" y="637540"/>
                </a:lnTo>
                <a:lnTo>
                  <a:pt x="1329290" y="629538"/>
                </a:lnTo>
                <a:lnTo>
                  <a:pt x="1392790" y="460121"/>
                </a:lnTo>
                <a:lnTo>
                  <a:pt x="1386440" y="457835"/>
                </a:lnTo>
                <a:lnTo>
                  <a:pt x="1342625" y="459105"/>
                </a:lnTo>
                <a:lnTo>
                  <a:pt x="1343133" y="464947"/>
                </a:lnTo>
                <a:lnTo>
                  <a:pt x="1347324" y="464819"/>
                </a:lnTo>
                <a:lnTo>
                  <a:pt x="1350753" y="465200"/>
                </a:lnTo>
                <a:lnTo>
                  <a:pt x="1353166" y="466090"/>
                </a:lnTo>
                <a:lnTo>
                  <a:pt x="1356976" y="468249"/>
                </a:lnTo>
                <a:lnTo>
                  <a:pt x="1359008" y="471805"/>
                </a:lnTo>
                <a:lnTo>
                  <a:pt x="1359135" y="474472"/>
                </a:lnTo>
                <a:lnTo>
                  <a:pt x="1358627" y="477900"/>
                </a:lnTo>
                <a:lnTo>
                  <a:pt x="1358346" y="479207"/>
                </a:lnTo>
                <a:lnTo>
                  <a:pt x="1355384" y="488780"/>
                </a:lnTo>
                <a:lnTo>
                  <a:pt x="1349610" y="504825"/>
                </a:lnTo>
                <a:lnTo>
                  <a:pt x="1306176" y="620776"/>
                </a:lnTo>
                <a:close/>
              </a:path>
              <a:path w="1860658" h="854583">
                <a:moveTo>
                  <a:pt x="1618704" y="753748"/>
                </a:moveTo>
                <a:lnTo>
                  <a:pt x="1614659" y="739394"/>
                </a:lnTo>
                <a:lnTo>
                  <a:pt x="1614336" y="772155"/>
                </a:lnTo>
                <a:lnTo>
                  <a:pt x="1626597" y="778129"/>
                </a:lnTo>
                <a:lnTo>
                  <a:pt x="1625993" y="764147"/>
                </a:lnTo>
                <a:lnTo>
                  <a:pt x="1618704" y="753748"/>
                </a:lnTo>
                <a:close/>
              </a:path>
              <a:path w="1860658" h="854583">
                <a:moveTo>
                  <a:pt x="1591291" y="689102"/>
                </a:moveTo>
                <a:lnTo>
                  <a:pt x="1587907" y="700777"/>
                </a:lnTo>
                <a:lnTo>
                  <a:pt x="1586351" y="713106"/>
                </a:lnTo>
                <a:lnTo>
                  <a:pt x="1586844" y="725509"/>
                </a:lnTo>
                <a:lnTo>
                  <a:pt x="1589386" y="737997"/>
                </a:lnTo>
                <a:lnTo>
                  <a:pt x="1590696" y="742114"/>
                </a:lnTo>
                <a:lnTo>
                  <a:pt x="1596376" y="754129"/>
                </a:lnTo>
                <a:lnTo>
                  <a:pt x="1604259" y="764148"/>
                </a:lnTo>
                <a:lnTo>
                  <a:pt x="1614336" y="772155"/>
                </a:lnTo>
                <a:lnTo>
                  <a:pt x="1614659" y="739394"/>
                </a:lnTo>
                <a:lnTo>
                  <a:pt x="1614352" y="736957"/>
                </a:lnTo>
                <a:lnTo>
                  <a:pt x="1613824" y="725098"/>
                </a:lnTo>
                <a:lnTo>
                  <a:pt x="1614857" y="712851"/>
                </a:lnTo>
                <a:lnTo>
                  <a:pt x="1617460" y="700217"/>
                </a:lnTo>
                <a:lnTo>
                  <a:pt x="1621644" y="687197"/>
                </a:lnTo>
                <a:lnTo>
                  <a:pt x="1623931" y="681489"/>
                </a:lnTo>
                <a:lnTo>
                  <a:pt x="1629990" y="669634"/>
                </a:lnTo>
                <a:lnTo>
                  <a:pt x="1636757" y="660527"/>
                </a:lnTo>
                <a:lnTo>
                  <a:pt x="1642599" y="654431"/>
                </a:lnTo>
                <a:lnTo>
                  <a:pt x="1648568" y="650748"/>
                </a:lnTo>
                <a:lnTo>
                  <a:pt x="1654664" y="649732"/>
                </a:lnTo>
                <a:lnTo>
                  <a:pt x="1660760" y="648588"/>
                </a:lnTo>
                <a:lnTo>
                  <a:pt x="1666221" y="648969"/>
                </a:lnTo>
                <a:lnTo>
                  <a:pt x="1671174" y="650875"/>
                </a:lnTo>
                <a:lnTo>
                  <a:pt x="1675984" y="653106"/>
                </a:lnTo>
                <a:lnTo>
                  <a:pt x="1685459" y="661439"/>
                </a:lnTo>
                <a:lnTo>
                  <a:pt x="1691367" y="673735"/>
                </a:lnTo>
                <a:lnTo>
                  <a:pt x="1693216" y="682216"/>
                </a:lnTo>
                <a:lnTo>
                  <a:pt x="1694004" y="693658"/>
                </a:lnTo>
                <a:lnTo>
                  <a:pt x="1693053" y="705884"/>
                </a:lnTo>
                <a:lnTo>
                  <a:pt x="1690356" y="718888"/>
                </a:lnTo>
                <a:lnTo>
                  <a:pt x="1685906" y="732663"/>
                </a:lnTo>
                <a:lnTo>
                  <a:pt x="1684011" y="737540"/>
                </a:lnTo>
                <a:lnTo>
                  <a:pt x="1677461" y="751153"/>
                </a:lnTo>
                <a:lnTo>
                  <a:pt x="1670381" y="761212"/>
                </a:lnTo>
                <a:lnTo>
                  <a:pt x="1662792" y="767715"/>
                </a:lnTo>
                <a:lnTo>
                  <a:pt x="1648448" y="772458"/>
                </a:lnTo>
                <a:lnTo>
                  <a:pt x="1636376" y="770509"/>
                </a:lnTo>
                <a:lnTo>
                  <a:pt x="1625993" y="764147"/>
                </a:lnTo>
                <a:lnTo>
                  <a:pt x="1626597" y="778129"/>
                </a:lnTo>
                <a:lnTo>
                  <a:pt x="1637305" y="781222"/>
                </a:lnTo>
                <a:lnTo>
                  <a:pt x="1649701" y="782485"/>
                </a:lnTo>
                <a:lnTo>
                  <a:pt x="1662157" y="781304"/>
                </a:lnTo>
                <a:lnTo>
                  <a:pt x="1673081" y="777935"/>
                </a:lnTo>
                <a:lnTo>
                  <a:pt x="1684202" y="771876"/>
                </a:lnTo>
                <a:lnTo>
                  <a:pt x="1694669" y="763269"/>
                </a:lnTo>
                <a:lnTo>
                  <a:pt x="1703601" y="753334"/>
                </a:lnTo>
                <a:lnTo>
                  <a:pt x="1710658" y="742787"/>
                </a:lnTo>
                <a:lnTo>
                  <a:pt x="1715878" y="731647"/>
                </a:lnTo>
                <a:lnTo>
                  <a:pt x="1719284" y="719930"/>
                </a:lnTo>
                <a:lnTo>
                  <a:pt x="1720743" y="707579"/>
                </a:lnTo>
                <a:lnTo>
                  <a:pt x="1720027" y="695229"/>
                </a:lnTo>
                <a:lnTo>
                  <a:pt x="1717148" y="682879"/>
                </a:lnTo>
                <a:lnTo>
                  <a:pt x="1709549" y="666944"/>
                </a:lnTo>
                <a:lnTo>
                  <a:pt x="1701415" y="657200"/>
                </a:lnTo>
                <a:lnTo>
                  <a:pt x="1691170" y="649342"/>
                </a:lnTo>
                <a:lnTo>
                  <a:pt x="1678794" y="643382"/>
                </a:lnTo>
                <a:lnTo>
                  <a:pt x="1670787" y="640977"/>
                </a:lnTo>
                <a:lnTo>
                  <a:pt x="1658431" y="639454"/>
                </a:lnTo>
                <a:lnTo>
                  <a:pt x="1645647" y="640461"/>
                </a:lnTo>
                <a:lnTo>
                  <a:pt x="1635187" y="643299"/>
                </a:lnTo>
                <a:lnTo>
                  <a:pt x="1623917" y="649050"/>
                </a:lnTo>
                <a:lnTo>
                  <a:pt x="1613135" y="657479"/>
                </a:lnTo>
                <a:lnTo>
                  <a:pt x="1603802" y="667434"/>
                </a:lnTo>
                <a:lnTo>
                  <a:pt x="1596617" y="677893"/>
                </a:lnTo>
                <a:lnTo>
                  <a:pt x="1591291" y="689102"/>
                </a:lnTo>
                <a:close/>
              </a:path>
              <a:path w="1860658" h="854583">
                <a:moveTo>
                  <a:pt x="1753216" y="804163"/>
                </a:moveTo>
                <a:lnTo>
                  <a:pt x="1754740" y="798703"/>
                </a:lnTo>
                <a:lnTo>
                  <a:pt x="1757915" y="790067"/>
                </a:lnTo>
                <a:lnTo>
                  <a:pt x="1783188" y="722630"/>
                </a:lnTo>
                <a:lnTo>
                  <a:pt x="1787535" y="720550"/>
                </a:lnTo>
                <a:lnTo>
                  <a:pt x="1800551" y="716078"/>
                </a:lnTo>
                <a:lnTo>
                  <a:pt x="1812345" y="714866"/>
                </a:lnTo>
                <a:lnTo>
                  <a:pt x="1822939" y="716915"/>
                </a:lnTo>
                <a:lnTo>
                  <a:pt x="1830051" y="719582"/>
                </a:lnTo>
                <a:lnTo>
                  <a:pt x="1834242" y="724154"/>
                </a:lnTo>
                <a:lnTo>
                  <a:pt x="1835258" y="730504"/>
                </a:lnTo>
                <a:lnTo>
                  <a:pt x="1835469" y="732300"/>
                </a:lnTo>
                <a:lnTo>
                  <a:pt x="1834541" y="743274"/>
                </a:lnTo>
                <a:lnTo>
                  <a:pt x="1830305" y="757555"/>
                </a:lnTo>
                <a:lnTo>
                  <a:pt x="1810747" y="809752"/>
                </a:lnTo>
                <a:lnTo>
                  <a:pt x="1807953" y="817118"/>
                </a:lnTo>
                <a:lnTo>
                  <a:pt x="1806175" y="821436"/>
                </a:lnTo>
                <a:lnTo>
                  <a:pt x="1803000" y="825881"/>
                </a:lnTo>
                <a:lnTo>
                  <a:pt x="1797285" y="828802"/>
                </a:lnTo>
                <a:lnTo>
                  <a:pt x="1794237" y="829818"/>
                </a:lnTo>
                <a:lnTo>
                  <a:pt x="1789792" y="829056"/>
                </a:lnTo>
                <a:lnTo>
                  <a:pt x="1783823" y="826897"/>
                </a:lnTo>
                <a:lnTo>
                  <a:pt x="1781156" y="825881"/>
                </a:lnTo>
                <a:lnTo>
                  <a:pt x="1779251" y="830961"/>
                </a:lnTo>
                <a:lnTo>
                  <a:pt x="1842497" y="854583"/>
                </a:lnTo>
                <a:lnTo>
                  <a:pt x="1844275" y="849503"/>
                </a:lnTo>
                <a:lnTo>
                  <a:pt x="1838179" y="847217"/>
                </a:lnTo>
                <a:lnTo>
                  <a:pt x="1834242" y="845058"/>
                </a:lnTo>
                <a:lnTo>
                  <a:pt x="1832464" y="842899"/>
                </a:lnTo>
                <a:lnTo>
                  <a:pt x="1829670" y="838327"/>
                </a:lnTo>
                <a:lnTo>
                  <a:pt x="1829543" y="835533"/>
                </a:lnTo>
                <a:lnTo>
                  <a:pt x="1829289" y="832231"/>
                </a:lnTo>
                <a:lnTo>
                  <a:pt x="1830686" y="826516"/>
                </a:lnTo>
                <a:lnTo>
                  <a:pt x="1833734" y="818388"/>
                </a:lnTo>
                <a:lnTo>
                  <a:pt x="1854181" y="763905"/>
                </a:lnTo>
                <a:lnTo>
                  <a:pt x="1855160" y="761227"/>
                </a:lnTo>
                <a:lnTo>
                  <a:pt x="1859284" y="747513"/>
                </a:lnTo>
                <a:lnTo>
                  <a:pt x="1860658" y="737108"/>
                </a:lnTo>
                <a:lnTo>
                  <a:pt x="1860658" y="727963"/>
                </a:lnTo>
                <a:lnTo>
                  <a:pt x="1858880" y="720725"/>
                </a:lnTo>
                <a:lnTo>
                  <a:pt x="1855197" y="715391"/>
                </a:lnTo>
                <a:lnTo>
                  <a:pt x="1851387" y="710057"/>
                </a:lnTo>
                <a:lnTo>
                  <a:pt x="1846053" y="706119"/>
                </a:lnTo>
                <a:lnTo>
                  <a:pt x="1839068" y="703453"/>
                </a:lnTo>
                <a:lnTo>
                  <a:pt x="1834574" y="702116"/>
                </a:lnTo>
                <a:lnTo>
                  <a:pt x="1824339" y="701288"/>
                </a:lnTo>
                <a:lnTo>
                  <a:pt x="1812866" y="703076"/>
                </a:lnTo>
                <a:lnTo>
                  <a:pt x="1800162" y="707480"/>
                </a:lnTo>
                <a:lnTo>
                  <a:pt x="1786236" y="714502"/>
                </a:lnTo>
                <a:lnTo>
                  <a:pt x="1796396" y="687451"/>
                </a:lnTo>
                <a:lnTo>
                  <a:pt x="1790300" y="685165"/>
                </a:lnTo>
                <a:lnTo>
                  <a:pt x="1745977" y="686435"/>
                </a:lnTo>
                <a:lnTo>
                  <a:pt x="1746231" y="692150"/>
                </a:lnTo>
                <a:lnTo>
                  <a:pt x="1750422" y="692150"/>
                </a:lnTo>
                <a:lnTo>
                  <a:pt x="1753724" y="692658"/>
                </a:lnTo>
                <a:lnTo>
                  <a:pt x="1756391" y="693547"/>
                </a:lnTo>
                <a:lnTo>
                  <a:pt x="1760455" y="695833"/>
                </a:lnTo>
                <a:lnTo>
                  <a:pt x="1762487" y="699262"/>
                </a:lnTo>
                <a:lnTo>
                  <a:pt x="1762614" y="702056"/>
                </a:lnTo>
                <a:lnTo>
                  <a:pt x="1762106" y="705612"/>
                </a:lnTo>
                <a:lnTo>
                  <a:pt x="1761689" y="707650"/>
                </a:lnTo>
                <a:lnTo>
                  <a:pt x="1758597" y="717676"/>
                </a:lnTo>
                <a:lnTo>
                  <a:pt x="1752708" y="734060"/>
                </a:lnTo>
                <a:lnTo>
                  <a:pt x="1734928" y="781431"/>
                </a:lnTo>
                <a:lnTo>
                  <a:pt x="1731499" y="790702"/>
                </a:lnTo>
                <a:lnTo>
                  <a:pt x="1727943" y="796544"/>
                </a:lnTo>
                <a:lnTo>
                  <a:pt x="1724387" y="798957"/>
                </a:lnTo>
                <a:lnTo>
                  <a:pt x="1720958" y="801497"/>
                </a:lnTo>
                <a:lnTo>
                  <a:pt x="1715878" y="801497"/>
                </a:lnTo>
                <a:lnTo>
                  <a:pt x="1709401" y="798957"/>
                </a:lnTo>
                <a:lnTo>
                  <a:pt x="1706607" y="797941"/>
                </a:lnTo>
                <a:lnTo>
                  <a:pt x="1704702" y="803021"/>
                </a:lnTo>
                <a:lnTo>
                  <a:pt x="1767821" y="826643"/>
                </a:lnTo>
                <a:lnTo>
                  <a:pt x="1769726" y="821563"/>
                </a:lnTo>
                <a:lnTo>
                  <a:pt x="1762741" y="819023"/>
                </a:lnTo>
                <a:lnTo>
                  <a:pt x="1758423" y="816610"/>
                </a:lnTo>
                <a:lnTo>
                  <a:pt x="1754740" y="812419"/>
                </a:lnTo>
                <a:lnTo>
                  <a:pt x="1753724" y="809752"/>
                </a:lnTo>
                <a:lnTo>
                  <a:pt x="1753470" y="806577"/>
                </a:lnTo>
                <a:lnTo>
                  <a:pt x="1753216" y="804163"/>
                </a:lnTo>
                <a:close/>
              </a:path>
              <a:path w="1860658" h="854583">
                <a:moveTo>
                  <a:pt x="1431906" y="581787"/>
                </a:moveTo>
                <a:lnTo>
                  <a:pt x="1432287" y="576199"/>
                </a:lnTo>
                <a:lnTo>
                  <a:pt x="1433684" y="572643"/>
                </a:lnTo>
                <a:lnTo>
                  <a:pt x="1434700" y="569849"/>
                </a:lnTo>
                <a:lnTo>
                  <a:pt x="1436605" y="568071"/>
                </a:lnTo>
                <a:lnTo>
                  <a:pt x="1439272" y="567055"/>
                </a:lnTo>
                <a:lnTo>
                  <a:pt x="1442066" y="565912"/>
                </a:lnTo>
                <a:lnTo>
                  <a:pt x="1445622" y="566293"/>
                </a:lnTo>
                <a:lnTo>
                  <a:pt x="1449813" y="567817"/>
                </a:lnTo>
                <a:lnTo>
                  <a:pt x="1452734" y="568833"/>
                </a:lnTo>
                <a:lnTo>
                  <a:pt x="1454639" y="563753"/>
                </a:lnTo>
                <a:lnTo>
                  <a:pt x="1395076" y="541401"/>
                </a:lnTo>
                <a:lnTo>
                  <a:pt x="1393171" y="546608"/>
                </a:lnTo>
                <a:lnTo>
                  <a:pt x="1397489" y="549529"/>
                </a:lnTo>
                <a:lnTo>
                  <a:pt x="1400410" y="552069"/>
                </a:lnTo>
                <a:lnTo>
                  <a:pt x="1403077" y="556006"/>
                </a:lnTo>
                <a:lnTo>
                  <a:pt x="1404220" y="558927"/>
                </a:lnTo>
                <a:lnTo>
                  <a:pt x="1405236" y="563118"/>
                </a:lnTo>
                <a:lnTo>
                  <a:pt x="1406760" y="568452"/>
                </a:lnTo>
                <a:lnTo>
                  <a:pt x="1407649" y="572897"/>
                </a:lnTo>
                <a:lnTo>
                  <a:pt x="1407903" y="576326"/>
                </a:lnTo>
                <a:lnTo>
                  <a:pt x="1417682" y="689737"/>
                </a:lnTo>
                <a:lnTo>
                  <a:pt x="1400410" y="708533"/>
                </a:lnTo>
                <a:lnTo>
                  <a:pt x="1393933" y="715518"/>
                </a:lnTo>
                <a:lnTo>
                  <a:pt x="1388472" y="719836"/>
                </a:lnTo>
                <a:lnTo>
                  <a:pt x="1384154" y="721487"/>
                </a:lnTo>
                <a:lnTo>
                  <a:pt x="1379709" y="723138"/>
                </a:lnTo>
                <a:lnTo>
                  <a:pt x="1376153" y="723519"/>
                </a:lnTo>
                <a:lnTo>
                  <a:pt x="1373359" y="722503"/>
                </a:lnTo>
                <a:lnTo>
                  <a:pt x="1370438" y="720471"/>
                </a:lnTo>
                <a:lnTo>
                  <a:pt x="1367263" y="717804"/>
                </a:lnTo>
                <a:lnTo>
                  <a:pt x="1362691" y="713740"/>
                </a:lnTo>
                <a:lnTo>
                  <a:pt x="1358881" y="711073"/>
                </a:lnTo>
                <a:lnTo>
                  <a:pt x="1355833" y="709930"/>
                </a:lnTo>
                <a:lnTo>
                  <a:pt x="1351388" y="708279"/>
                </a:lnTo>
                <a:lnTo>
                  <a:pt x="1347451" y="708152"/>
                </a:lnTo>
                <a:lnTo>
                  <a:pt x="1344022" y="709549"/>
                </a:lnTo>
                <a:lnTo>
                  <a:pt x="1340466" y="710946"/>
                </a:lnTo>
                <a:lnTo>
                  <a:pt x="1338053" y="713613"/>
                </a:lnTo>
                <a:lnTo>
                  <a:pt x="1336656" y="717550"/>
                </a:lnTo>
                <a:lnTo>
                  <a:pt x="1335132" y="721613"/>
                </a:lnTo>
                <a:lnTo>
                  <a:pt x="1337799" y="730377"/>
                </a:lnTo>
                <a:lnTo>
                  <a:pt x="1344149" y="738124"/>
                </a:lnTo>
                <a:lnTo>
                  <a:pt x="1349610" y="740283"/>
                </a:lnTo>
                <a:lnTo>
                  <a:pt x="1363163" y="742138"/>
                </a:lnTo>
                <a:lnTo>
                  <a:pt x="1376661" y="739521"/>
                </a:lnTo>
                <a:lnTo>
                  <a:pt x="1386122" y="735502"/>
                </a:lnTo>
                <a:lnTo>
                  <a:pt x="1396656" y="728511"/>
                </a:lnTo>
                <a:lnTo>
                  <a:pt x="1406887" y="718947"/>
                </a:lnTo>
                <a:lnTo>
                  <a:pt x="1506582" y="610997"/>
                </a:lnTo>
                <a:lnTo>
                  <a:pt x="1511027" y="606044"/>
                </a:lnTo>
                <a:lnTo>
                  <a:pt x="1513948" y="602996"/>
                </a:lnTo>
                <a:lnTo>
                  <a:pt x="1515218" y="601980"/>
                </a:lnTo>
                <a:lnTo>
                  <a:pt x="1518647" y="599821"/>
                </a:lnTo>
                <a:lnTo>
                  <a:pt x="1521441" y="598424"/>
                </a:lnTo>
                <a:lnTo>
                  <a:pt x="1526013" y="597662"/>
                </a:lnTo>
                <a:lnTo>
                  <a:pt x="1528934" y="597916"/>
                </a:lnTo>
                <a:lnTo>
                  <a:pt x="1532490" y="598805"/>
                </a:lnTo>
                <a:lnTo>
                  <a:pt x="1534522" y="593598"/>
                </a:lnTo>
                <a:lnTo>
                  <a:pt x="1492993" y="578104"/>
                </a:lnTo>
                <a:lnTo>
                  <a:pt x="1490961" y="583311"/>
                </a:lnTo>
                <a:lnTo>
                  <a:pt x="1495025" y="584708"/>
                </a:lnTo>
                <a:lnTo>
                  <a:pt x="1497692" y="586105"/>
                </a:lnTo>
                <a:lnTo>
                  <a:pt x="1500359" y="588518"/>
                </a:lnTo>
                <a:lnTo>
                  <a:pt x="1501883" y="592074"/>
                </a:lnTo>
                <a:lnTo>
                  <a:pt x="1501121" y="595122"/>
                </a:lnTo>
                <a:lnTo>
                  <a:pt x="1499724" y="598932"/>
                </a:lnTo>
                <a:lnTo>
                  <a:pt x="1497565" y="602361"/>
                </a:lnTo>
                <a:lnTo>
                  <a:pt x="1494517" y="605536"/>
                </a:lnTo>
                <a:lnTo>
                  <a:pt x="1439526" y="665353"/>
                </a:lnTo>
                <a:lnTo>
                  <a:pt x="1432668" y="589407"/>
                </a:lnTo>
                <a:lnTo>
                  <a:pt x="1431906" y="581787"/>
                </a:lnTo>
                <a:close/>
              </a:path>
              <a:path w="1860658" h="854583">
                <a:moveTo>
                  <a:pt x="760330" y="453771"/>
                </a:moveTo>
                <a:lnTo>
                  <a:pt x="804145" y="452247"/>
                </a:lnTo>
                <a:lnTo>
                  <a:pt x="804399" y="446786"/>
                </a:lnTo>
                <a:lnTo>
                  <a:pt x="799700" y="446786"/>
                </a:lnTo>
                <a:lnTo>
                  <a:pt x="796017" y="446278"/>
                </a:lnTo>
                <a:lnTo>
                  <a:pt x="793477" y="445388"/>
                </a:lnTo>
                <a:lnTo>
                  <a:pt x="789921" y="443230"/>
                </a:lnTo>
                <a:lnTo>
                  <a:pt x="787762" y="439547"/>
                </a:lnTo>
                <a:lnTo>
                  <a:pt x="787508" y="436753"/>
                </a:lnTo>
                <a:lnTo>
                  <a:pt x="788143" y="433197"/>
                </a:lnTo>
                <a:lnTo>
                  <a:pt x="789032" y="357505"/>
                </a:lnTo>
                <a:lnTo>
                  <a:pt x="764394" y="423291"/>
                </a:lnTo>
                <a:lnTo>
                  <a:pt x="758663" y="425835"/>
                </a:lnTo>
                <a:lnTo>
                  <a:pt x="746240" y="428563"/>
                </a:lnTo>
                <a:lnTo>
                  <a:pt x="735184" y="426847"/>
                </a:lnTo>
                <a:lnTo>
                  <a:pt x="728450" y="423352"/>
                </a:lnTo>
                <a:lnTo>
                  <a:pt x="719733" y="414489"/>
                </a:lnTo>
                <a:lnTo>
                  <a:pt x="713467" y="401574"/>
                </a:lnTo>
                <a:lnTo>
                  <a:pt x="711313" y="392201"/>
                </a:lnTo>
                <a:lnTo>
                  <a:pt x="711036" y="380558"/>
                </a:lnTo>
                <a:lnTo>
                  <a:pt x="713024" y="367756"/>
                </a:lnTo>
                <a:lnTo>
                  <a:pt x="718529" y="315088"/>
                </a:lnTo>
                <a:lnTo>
                  <a:pt x="708501" y="323492"/>
                </a:lnTo>
                <a:lnTo>
                  <a:pt x="700012" y="333003"/>
                </a:lnTo>
                <a:lnTo>
                  <a:pt x="693071" y="343621"/>
                </a:lnTo>
                <a:lnTo>
                  <a:pt x="687686" y="355346"/>
                </a:lnTo>
                <a:lnTo>
                  <a:pt x="683504" y="370073"/>
                </a:lnTo>
                <a:lnTo>
                  <a:pt x="682226" y="382561"/>
                </a:lnTo>
                <a:lnTo>
                  <a:pt x="683201" y="394582"/>
                </a:lnTo>
                <a:lnTo>
                  <a:pt x="686416" y="406146"/>
                </a:lnTo>
                <a:lnTo>
                  <a:pt x="688736" y="411423"/>
                </a:lnTo>
                <a:lnTo>
                  <a:pt x="695911" y="422703"/>
                </a:lnTo>
                <a:lnTo>
                  <a:pt x="705115" y="431322"/>
                </a:lnTo>
                <a:lnTo>
                  <a:pt x="716388" y="437261"/>
                </a:lnTo>
                <a:lnTo>
                  <a:pt x="723246" y="439928"/>
                </a:lnTo>
                <a:lnTo>
                  <a:pt x="730231" y="440817"/>
                </a:lnTo>
                <a:lnTo>
                  <a:pt x="737216" y="440309"/>
                </a:lnTo>
                <a:lnTo>
                  <a:pt x="744201" y="439674"/>
                </a:lnTo>
                <a:lnTo>
                  <a:pt x="752075" y="437261"/>
                </a:lnTo>
                <a:lnTo>
                  <a:pt x="760711" y="433069"/>
                </a:lnTo>
                <a:lnTo>
                  <a:pt x="753853" y="451358"/>
                </a:lnTo>
                <a:lnTo>
                  <a:pt x="760330" y="453771"/>
                </a:lnTo>
                <a:close/>
              </a:path>
              <a:path w="1860658" h="854583">
                <a:moveTo>
                  <a:pt x="78086" y="198247"/>
                </a:moveTo>
                <a:lnTo>
                  <a:pt x="121901" y="196723"/>
                </a:lnTo>
                <a:lnTo>
                  <a:pt x="122282" y="191262"/>
                </a:lnTo>
                <a:lnTo>
                  <a:pt x="117456" y="191262"/>
                </a:lnTo>
                <a:lnTo>
                  <a:pt x="113773" y="190754"/>
                </a:lnTo>
                <a:lnTo>
                  <a:pt x="111360" y="189865"/>
                </a:lnTo>
                <a:lnTo>
                  <a:pt x="107677" y="187833"/>
                </a:lnTo>
                <a:lnTo>
                  <a:pt x="105645" y="184023"/>
                </a:lnTo>
                <a:lnTo>
                  <a:pt x="105391" y="181356"/>
                </a:lnTo>
                <a:lnTo>
                  <a:pt x="105899" y="177800"/>
                </a:lnTo>
                <a:lnTo>
                  <a:pt x="106788" y="102108"/>
                </a:lnTo>
                <a:lnTo>
                  <a:pt x="82150" y="167894"/>
                </a:lnTo>
                <a:lnTo>
                  <a:pt x="76454" y="170369"/>
                </a:lnTo>
                <a:lnTo>
                  <a:pt x="64011" y="173048"/>
                </a:lnTo>
                <a:lnTo>
                  <a:pt x="52940" y="171323"/>
                </a:lnTo>
                <a:lnTo>
                  <a:pt x="46316" y="167869"/>
                </a:lnTo>
                <a:lnTo>
                  <a:pt x="37545" y="159027"/>
                </a:lnTo>
                <a:lnTo>
                  <a:pt x="31223" y="146177"/>
                </a:lnTo>
                <a:lnTo>
                  <a:pt x="29068" y="136730"/>
                </a:lnTo>
                <a:lnTo>
                  <a:pt x="28808" y="125096"/>
                </a:lnTo>
                <a:lnTo>
                  <a:pt x="30834" y="112332"/>
                </a:lnTo>
                <a:lnTo>
                  <a:pt x="36389" y="59646"/>
                </a:lnTo>
                <a:lnTo>
                  <a:pt x="26304" y="67999"/>
                </a:lnTo>
                <a:lnTo>
                  <a:pt x="17784" y="77485"/>
                </a:lnTo>
                <a:lnTo>
                  <a:pt x="10831" y="88095"/>
                </a:lnTo>
                <a:lnTo>
                  <a:pt x="5442" y="99822"/>
                </a:lnTo>
                <a:lnTo>
                  <a:pt x="1258" y="114593"/>
                </a:lnTo>
                <a:lnTo>
                  <a:pt x="0" y="127101"/>
                </a:lnTo>
                <a:lnTo>
                  <a:pt x="1013" y="139118"/>
                </a:lnTo>
                <a:lnTo>
                  <a:pt x="4299" y="150622"/>
                </a:lnTo>
                <a:lnTo>
                  <a:pt x="6623" y="156014"/>
                </a:lnTo>
                <a:lnTo>
                  <a:pt x="13774" y="167284"/>
                </a:lnTo>
                <a:lnTo>
                  <a:pt x="22997" y="175881"/>
                </a:lnTo>
                <a:lnTo>
                  <a:pt x="34271" y="181863"/>
                </a:lnTo>
                <a:lnTo>
                  <a:pt x="41129" y="184404"/>
                </a:lnTo>
                <a:lnTo>
                  <a:pt x="47987" y="185419"/>
                </a:lnTo>
                <a:lnTo>
                  <a:pt x="55099" y="184785"/>
                </a:lnTo>
                <a:lnTo>
                  <a:pt x="62084" y="184150"/>
                </a:lnTo>
                <a:lnTo>
                  <a:pt x="69831" y="181737"/>
                </a:lnTo>
                <a:lnTo>
                  <a:pt x="78594" y="177546"/>
                </a:lnTo>
                <a:lnTo>
                  <a:pt x="71736" y="195834"/>
                </a:lnTo>
                <a:lnTo>
                  <a:pt x="78086" y="198247"/>
                </a:lnTo>
                <a:close/>
              </a:path>
              <a:path w="1860658" h="854583">
                <a:moveTo>
                  <a:pt x="200006" y="110998"/>
                </a:moveTo>
                <a:lnTo>
                  <a:pt x="208388" y="107315"/>
                </a:lnTo>
                <a:lnTo>
                  <a:pt x="216389" y="106806"/>
                </a:lnTo>
                <a:lnTo>
                  <a:pt x="224136" y="109728"/>
                </a:lnTo>
                <a:lnTo>
                  <a:pt x="229089" y="111633"/>
                </a:lnTo>
                <a:lnTo>
                  <a:pt x="233407" y="114935"/>
                </a:lnTo>
                <a:lnTo>
                  <a:pt x="236836" y="119634"/>
                </a:lnTo>
                <a:lnTo>
                  <a:pt x="240392" y="124333"/>
                </a:lnTo>
                <a:lnTo>
                  <a:pt x="242297" y="129667"/>
                </a:lnTo>
                <a:lnTo>
                  <a:pt x="242678" y="135762"/>
                </a:lnTo>
                <a:lnTo>
                  <a:pt x="242932" y="139700"/>
                </a:lnTo>
                <a:lnTo>
                  <a:pt x="241662" y="145796"/>
                </a:lnTo>
                <a:lnTo>
                  <a:pt x="239122" y="154178"/>
                </a:lnTo>
                <a:lnTo>
                  <a:pt x="180067" y="131953"/>
                </a:lnTo>
                <a:lnTo>
                  <a:pt x="177019" y="140081"/>
                </a:lnTo>
                <a:lnTo>
                  <a:pt x="265157" y="173100"/>
                </a:lnTo>
                <a:lnTo>
                  <a:pt x="267375" y="166374"/>
                </a:lnTo>
                <a:lnTo>
                  <a:pt x="269615" y="153593"/>
                </a:lnTo>
                <a:lnTo>
                  <a:pt x="269003" y="141521"/>
                </a:lnTo>
                <a:lnTo>
                  <a:pt x="265538" y="130175"/>
                </a:lnTo>
                <a:lnTo>
                  <a:pt x="257387" y="117213"/>
                </a:lnTo>
                <a:lnTo>
                  <a:pt x="247754" y="108861"/>
                </a:lnTo>
                <a:lnTo>
                  <a:pt x="235566" y="102743"/>
                </a:lnTo>
                <a:lnTo>
                  <a:pt x="222623" y="99272"/>
                </a:lnTo>
                <a:lnTo>
                  <a:pt x="210419" y="98645"/>
                </a:lnTo>
                <a:lnTo>
                  <a:pt x="200006" y="110998"/>
                </a:lnTo>
                <a:close/>
              </a:path>
              <a:path w="1860658" h="854583">
                <a:moveTo>
                  <a:pt x="145580" y="168907"/>
                </a:moveTo>
                <a:lnTo>
                  <a:pt x="144568" y="181358"/>
                </a:lnTo>
                <a:lnTo>
                  <a:pt x="145698" y="193167"/>
                </a:lnTo>
                <a:lnTo>
                  <a:pt x="148952" y="204343"/>
                </a:lnTo>
                <a:lnTo>
                  <a:pt x="152790" y="212327"/>
                </a:lnTo>
                <a:lnTo>
                  <a:pt x="160421" y="222875"/>
                </a:lnTo>
                <a:lnTo>
                  <a:pt x="170064" y="231098"/>
                </a:lnTo>
                <a:lnTo>
                  <a:pt x="181718" y="236981"/>
                </a:lnTo>
                <a:lnTo>
                  <a:pt x="186675" y="238610"/>
                </a:lnTo>
                <a:lnTo>
                  <a:pt x="198937" y="240461"/>
                </a:lnTo>
                <a:lnTo>
                  <a:pt x="211000" y="239120"/>
                </a:lnTo>
                <a:lnTo>
                  <a:pt x="222866" y="234569"/>
                </a:lnTo>
                <a:lnTo>
                  <a:pt x="236713" y="225404"/>
                </a:lnTo>
                <a:lnTo>
                  <a:pt x="245700" y="216496"/>
                </a:lnTo>
                <a:lnTo>
                  <a:pt x="252838" y="206121"/>
                </a:lnTo>
                <a:lnTo>
                  <a:pt x="249536" y="201803"/>
                </a:lnTo>
                <a:lnTo>
                  <a:pt x="245574" y="206059"/>
                </a:lnTo>
                <a:lnTo>
                  <a:pt x="235228" y="214749"/>
                </a:lnTo>
                <a:lnTo>
                  <a:pt x="225152" y="219583"/>
                </a:lnTo>
                <a:lnTo>
                  <a:pt x="217278" y="221869"/>
                </a:lnTo>
                <a:lnTo>
                  <a:pt x="209150" y="221361"/>
                </a:lnTo>
                <a:lnTo>
                  <a:pt x="200768" y="218312"/>
                </a:lnTo>
                <a:lnTo>
                  <a:pt x="188961" y="211644"/>
                </a:lnTo>
                <a:lnTo>
                  <a:pt x="180358" y="202263"/>
                </a:lnTo>
                <a:lnTo>
                  <a:pt x="174098" y="189865"/>
                </a:lnTo>
                <a:lnTo>
                  <a:pt x="171213" y="178204"/>
                </a:lnTo>
                <a:lnTo>
                  <a:pt x="170868" y="166346"/>
                </a:lnTo>
                <a:lnTo>
                  <a:pt x="172807" y="153634"/>
                </a:lnTo>
                <a:lnTo>
                  <a:pt x="177019" y="140081"/>
                </a:lnTo>
                <a:lnTo>
                  <a:pt x="180067" y="131953"/>
                </a:lnTo>
                <a:lnTo>
                  <a:pt x="181957" y="128338"/>
                </a:lnTo>
                <a:lnTo>
                  <a:pt x="190036" y="117758"/>
                </a:lnTo>
                <a:lnTo>
                  <a:pt x="200006" y="110998"/>
                </a:lnTo>
                <a:lnTo>
                  <a:pt x="210419" y="98645"/>
                </a:lnTo>
                <a:lnTo>
                  <a:pt x="198400" y="100652"/>
                </a:lnTo>
                <a:lnTo>
                  <a:pt x="186544" y="105283"/>
                </a:lnTo>
                <a:lnTo>
                  <a:pt x="181277" y="108310"/>
                </a:lnTo>
                <a:lnTo>
                  <a:pt x="171960" y="115709"/>
                </a:lnTo>
                <a:lnTo>
                  <a:pt x="163764" y="125147"/>
                </a:lnTo>
                <a:lnTo>
                  <a:pt x="156687" y="136618"/>
                </a:lnTo>
                <a:lnTo>
                  <a:pt x="150730" y="150113"/>
                </a:lnTo>
                <a:lnTo>
                  <a:pt x="148752" y="155806"/>
                </a:lnTo>
                <a:lnTo>
                  <a:pt x="145580" y="168907"/>
                </a:lnTo>
                <a:close/>
              </a:path>
              <a:path w="1860658" h="854583">
                <a:moveTo>
                  <a:pt x="54432" y="67305"/>
                </a:moveTo>
                <a:lnTo>
                  <a:pt x="63608" y="60706"/>
                </a:lnTo>
                <a:lnTo>
                  <a:pt x="65731" y="59662"/>
                </a:lnTo>
                <a:lnTo>
                  <a:pt x="78050" y="56264"/>
                </a:lnTo>
                <a:lnTo>
                  <a:pt x="89643" y="57912"/>
                </a:lnTo>
                <a:lnTo>
                  <a:pt x="94088" y="59562"/>
                </a:lnTo>
                <a:lnTo>
                  <a:pt x="98025" y="62611"/>
                </a:lnTo>
                <a:lnTo>
                  <a:pt x="101581" y="66929"/>
                </a:lnTo>
                <a:lnTo>
                  <a:pt x="105264" y="71374"/>
                </a:lnTo>
                <a:lnTo>
                  <a:pt x="107423" y="76581"/>
                </a:lnTo>
                <a:lnTo>
                  <a:pt x="108312" y="82931"/>
                </a:lnTo>
                <a:lnTo>
                  <a:pt x="109074" y="89154"/>
                </a:lnTo>
                <a:lnTo>
                  <a:pt x="108693" y="95504"/>
                </a:lnTo>
                <a:lnTo>
                  <a:pt x="106788" y="102108"/>
                </a:lnTo>
                <a:lnTo>
                  <a:pt x="105899" y="177800"/>
                </a:lnTo>
                <a:lnTo>
                  <a:pt x="106239" y="176068"/>
                </a:lnTo>
                <a:lnTo>
                  <a:pt x="109234" y="166244"/>
                </a:lnTo>
                <a:lnTo>
                  <a:pt x="115170" y="149987"/>
                </a:lnTo>
                <a:lnTo>
                  <a:pt x="170415" y="2412"/>
                </a:lnTo>
                <a:lnTo>
                  <a:pt x="164065" y="0"/>
                </a:lnTo>
                <a:lnTo>
                  <a:pt x="120250" y="1397"/>
                </a:lnTo>
                <a:lnTo>
                  <a:pt x="120250" y="6985"/>
                </a:lnTo>
                <a:lnTo>
                  <a:pt x="124822" y="6985"/>
                </a:lnTo>
                <a:lnTo>
                  <a:pt x="128251" y="7366"/>
                </a:lnTo>
                <a:lnTo>
                  <a:pt x="130664" y="8255"/>
                </a:lnTo>
                <a:lnTo>
                  <a:pt x="134474" y="10413"/>
                </a:lnTo>
                <a:lnTo>
                  <a:pt x="136633" y="13969"/>
                </a:lnTo>
                <a:lnTo>
                  <a:pt x="136887" y="16637"/>
                </a:lnTo>
                <a:lnTo>
                  <a:pt x="136252" y="20319"/>
                </a:lnTo>
                <a:lnTo>
                  <a:pt x="135983" y="21738"/>
                </a:lnTo>
                <a:lnTo>
                  <a:pt x="133066" y="31404"/>
                </a:lnTo>
                <a:lnTo>
                  <a:pt x="127235" y="47498"/>
                </a:lnTo>
                <a:lnTo>
                  <a:pt x="118472" y="71119"/>
                </a:lnTo>
                <a:lnTo>
                  <a:pt x="115174" y="65390"/>
                </a:lnTo>
                <a:lnTo>
                  <a:pt x="106415" y="56288"/>
                </a:lnTo>
                <a:lnTo>
                  <a:pt x="94596" y="49911"/>
                </a:lnTo>
                <a:lnTo>
                  <a:pt x="89116" y="48141"/>
                </a:lnTo>
                <a:lnTo>
                  <a:pt x="77015" y="46127"/>
                </a:lnTo>
                <a:lnTo>
                  <a:pt x="65069" y="46782"/>
                </a:lnTo>
                <a:lnTo>
                  <a:pt x="53276" y="50114"/>
                </a:lnTo>
                <a:lnTo>
                  <a:pt x="41637" y="56134"/>
                </a:lnTo>
                <a:lnTo>
                  <a:pt x="36389" y="59646"/>
                </a:lnTo>
                <a:lnTo>
                  <a:pt x="30834" y="112332"/>
                </a:lnTo>
                <a:lnTo>
                  <a:pt x="35160" y="98425"/>
                </a:lnTo>
                <a:lnTo>
                  <a:pt x="39441" y="88281"/>
                </a:lnTo>
                <a:lnTo>
                  <a:pt x="46371" y="76482"/>
                </a:lnTo>
                <a:lnTo>
                  <a:pt x="54432" y="67305"/>
                </a:lnTo>
                <a:close/>
              </a:path>
              <a:path w="1860658" h="854583">
                <a:moveTo>
                  <a:pt x="271507" y="318388"/>
                </a:moveTo>
                <a:lnTo>
                  <a:pt x="273031" y="312674"/>
                </a:lnTo>
                <a:lnTo>
                  <a:pt x="276333" y="303911"/>
                </a:lnTo>
                <a:lnTo>
                  <a:pt x="290938" y="265049"/>
                </a:lnTo>
                <a:lnTo>
                  <a:pt x="293986" y="271018"/>
                </a:lnTo>
                <a:lnTo>
                  <a:pt x="297161" y="275336"/>
                </a:lnTo>
                <a:lnTo>
                  <a:pt x="300336" y="278130"/>
                </a:lnTo>
                <a:lnTo>
                  <a:pt x="304654" y="281940"/>
                </a:lnTo>
                <a:lnTo>
                  <a:pt x="310242" y="285115"/>
                </a:lnTo>
                <a:lnTo>
                  <a:pt x="317100" y="287781"/>
                </a:lnTo>
                <a:lnTo>
                  <a:pt x="326913" y="290544"/>
                </a:lnTo>
                <a:lnTo>
                  <a:pt x="339143" y="291469"/>
                </a:lnTo>
                <a:lnTo>
                  <a:pt x="351164" y="289532"/>
                </a:lnTo>
                <a:lnTo>
                  <a:pt x="362947" y="284734"/>
                </a:lnTo>
                <a:lnTo>
                  <a:pt x="372101" y="279001"/>
                </a:lnTo>
                <a:lnTo>
                  <a:pt x="381548" y="270902"/>
                </a:lnTo>
                <a:lnTo>
                  <a:pt x="389758" y="261237"/>
                </a:lnTo>
                <a:lnTo>
                  <a:pt x="396726" y="250012"/>
                </a:lnTo>
                <a:lnTo>
                  <a:pt x="402444" y="237236"/>
                </a:lnTo>
                <a:lnTo>
                  <a:pt x="404223" y="232114"/>
                </a:lnTo>
                <a:lnTo>
                  <a:pt x="407440" y="219104"/>
                </a:lnTo>
                <a:lnTo>
                  <a:pt x="408582" y="206633"/>
                </a:lnTo>
                <a:lnTo>
                  <a:pt x="407639" y="194722"/>
                </a:lnTo>
                <a:lnTo>
                  <a:pt x="404603" y="183387"/>
                </a:lnTo>
                <a:lnTo>
                  <a:pt x="398575" y="171737"/>
                </a:lnTo>
                <a:lnTo>
                  <a:pt x="389742" y="162618"/>
                </a:lnTo>
                <a:lnTo>
                  <a:pt x="378187" y="156337"/>
                </a:lnTo>
                <a:lnTo>
                  <a:pt x="370821" y="153543"/>
                </a:lnTo>
                <a:lnTo>
                  <a:pt x="363074" y="153162"/>
                </a:lnTo>
                <a:lnTo>
                  <a:pt x="354692" y="155194"/>
                </a:lnTo>
                <a:lnTo>
                  <a:pt x="348727" y="157138"/>
                </a:lnTo>
                <a:lnTo>
                  <a:pt x="337901" y="162804"/>
                </a:lnTo>
                <a:lnTo>
                  <a:pt x="325990" y="171450"/>
                </a:lnTo>
                <a:lnTo>
                  <a:pt x="337166" y="141605"/>
                </a:lnTo>
                <a:lnTo>
                  <a:pt x="331832" y="139573"/>
                </a:lnTo>
                <a:lnTo>
                  <a:pt x="286620" y="140716"/>
                </a:lnTo>
                <a:lnTo>
                  <a:pt x="286620" y="145796"/>
                </a:lnTo>
                <a:lnTo>
                  <a:pt x="290557" y="145796"/>
                </a:lnTo>
                <a:lnTo>
                  <a:pt x="293605" y="146304"/>
                </a:lnTo>
                <a:lnTo>
                  <a:pt x="295891" y="147066"/>
                </a:lnTo>
                <a:lnTo>
                  <a:pt x="298685" y="148081"/>
                </a:lnTo>
                <a:lnTo>
                  <a:pt x="300590" y="149479"/>
                </a:lnTo>
                <a:lnTo>
                  <a:pt x="303003" y="152908"/>
                </a:lnTo>
                <a:lnTo>
                  <a:pt x="303511" y="157606"/>
                </a:lnTo>
                <a:lnTo>
                  <a:pt x="303384" y="160147"/>
                </a:lnTo>
                <a:lnTo>
                  <a:pt x="301860" y="165481"/>
                </a:lnTo>
                <a:lnTo>
                  <a:pt x="299066" y="244602"/>
                </a:lnTo>
                <a:lnTo>
                  <a:pt x="301225" y="237617"/>
                </a:lnTo>
                <a:lnTo>
                  <a:pt x="305035" y="227330"/>
                </a:lnTo>
                <a:lnTo>
                  <a:pt x="322942" y="179578"/>
                </a:lnTo>
                <a:lnTo>
                  <a:pt x="333737" y="174117"/>
                </a:lnTo>
                <a:lnTo>
                  <a:pt x="341103" y="171196"/>
                </a:lnTo>
                <a:lnTo>
                  <a:pt x="345167" y="170815"/>
                </a:lnTo>
                <a:lnTo>
                  <a:pt x="350374" y="170180"/>
                </a:lnTo>
                <a:lnTo>
                  <a:pt x="355200" y="170687"/>
                </a:lnTo>
                <a:lnTo>
                  <a:pt x="359645" y="172466"/>
                </a:lnTo>
                <a:lnTo>
                  <a:pt x="370041" y="179450"/>
                </a:lnTo>
                <a:lnTo>
                  <a:pt x="376790" y="191262"/>
                </a:lnTo>
                <a:lnTo>
                  <a:pt x="379149" y="202490"/>
                </a:lnTo>
                <a:lnTo>
                  <a:pt x="379158" y="214257"/>
                </a:lnTo>
                <a:lnTo>
                  <a:pt x="377014" y="227113"/>
                </a:lnTo>
                <a:lnTo>
                  <a:pt x="372726" y="241046"/>
                </a:lnTo>
                <a:lnTo>
                  <a:pt x="369820" y="248054"/>
                </a:lnTo>
                <a:lnTo>
                  <a:pt x="363147" y="260209"/>
                </a:lnTo>
                <a:lnTo>
                  <a:pt x="355352" y="269811"/>
                </a:lnTo>
                <a:lnTo>
                  <a:pt x="346437" y="276860"/>
                </a:lnTo>
                <a:lnTo>
                  <a:pt x="332046" y="281344"/>
                </a:lnTo>
                <a:lnTo>
                  <a:pt x="319767" y="279273"/>
                </a:lnTo>
                <a:lnTo>
                  <a:pt x="312020" y="276352"/>
                </a:lnTo>
                <a:lnTo>
                  <a:pt x="306432" y="271906"/>
                </a:lnTo>
                <a:lnTo>
                  <a:pt x="302876" y="265938"/>
                </a:lnTo>
                <a:lnTo>
                  <a:pt x="299320" y="259969"/>
                </a:lnTo>
                <a:lnTo>
                  <a:pt x="297923" y="254000"/>
                </a:lnTo>
                <a:lnTo>
                  <a:pt x="298685" y="173736"/>
                </a:lnTo>
                <a:lnTo>
                  <a:pt x="253473" y="294513"/>
                </a:lnTo>
                <a:lnTo>
                  <a:pt x="250044" y="303784"/>
                </a:lnTo>
                <a:lnTo>
                  <a:pt x="247377" y="309372"/>
                </a:lnTo>
                <a:lnTo>
                  <a:pt x="243694" y="313181"/>
                </a:lnTo>
                <a:lnTo>
                  <a:pt x="239630" y="314706"/>
                </a:lnTo>
                <a:lnTo>
                  <a:pt x="235185" y="315341"/>
                </a:lnTo>
                <a:lnTo>
                  <a:pt x="230486" y="314706"/>
                </a:lnTo>
                <a:lnTo>
                  <a:pt x="225406" y="312674"/>
                </a:lnTo>
                <a:lnTo>
                  <a:pt x="221850" y="311404"/>
                </a:lnTo>
                <a:lnTo>
                  <a:pt x="219945" y="316484"/>
                </a:lnTo>
                <a:lnTo>
                  <a:pt x="286874" y="341630"/>
                </a:lnTo>
                <a:lnTo>
                  <a:pt x="288779" y="336423"/>
                </a:lnTo>
                <a:lnTo>
                  <a:pt x="281794" y="333883"/>
                </a:lnTo>
                <a:lnTo>
                  <a:pt x="277349" y="331343"/>
                </a:lnTo>
                <a:lnTo>
                  <a:pt x="275190" y="328930"/>
                </a:lnTo>
                <a:lnTo>
                  <a:pt x="271888" y="323977"/>
                </a:lnTo>
                <a:lnTo>
                  <a:pt x="271761" y="321183"/>
                </a:lnTo>
                <a:lnTo>
                  <a:pt x="271507" y="318388"/>
                </a:lnTo>
                <a:close/>
              </a:path>
              <a:path w="1860658" h="854583">
                <a:moveTo>
                  <a:pt x="298685" y="173736"/>
                </a:moveTo>
                <a:lnTo>
                  <a:pt x="297923" y="254000"/>
                </a:lnTo>
                <a:lnTo>
                  <a:pt x="298685" y="248158"/>
                </a:lnTo>
                <a:lnTo>
                  <a:pt x="299066" y="244602"/>
                </a:lnTo>
                <a:lnTo>
                  <a:pt x="301860" y="165481"/>
                </a:lnTo>
                <a:lnTo>
                  <a:pt x="298685" y="173736"/>
                </a:lnTo>
                <a:close/>
              </a:path>
              <a:path w="1860658" h="854583">
                <a:moveTo>
                  <a:pt x="469754" y="211962"/>
                </a:moveTo>
                <a:lnTo>
                  <a:pt x="478136" y="208280"/>
                </a:lnTo>
                <a:lnTo>
                  <a:pt x="486137" y="207899"/>
                </a:lnTo>
                <a:lnTo>
                  <a:pt x="493884" y="210693"/>
                </a:lnTo>
                <a:lnTo>
                  <a:pt x="498837" y="212598"/>
                </a:lnTo>
                <a:lnTo>
                  <a:pt x="503155" y="215900"/>
                </a:lnTo>
                <a:lnTo>
                  <a:pt x="506584" y="220599"/>
                </a:lnTo>
                <a:lnTo>
                  <a:pt x="510140" y="225298"/>
                </a:lnTo>
                <a:lnTo>
                  <a:pt x="512045" y="230759"/>
                </a:lnTo>
                <a:lnTo>
                  <a:pt x="512426" y="236728"/>
                </a:lnTo>
                <a:lnTo>
                  <a:pt x="512680" y="240665"/>
                </a:lnTo>
                <a:lnTo>
                  <a:pt x="511410" y="246761"/>
                </a:lnTo>
                <a:lnTo>
                  <a:pt x="508870" y="255143"/>
                </a:lnTo>
                <a:lnTo>
                  <a:pt x="449815" y="233044"/>
                </a:lnTo>
                <a:lnTo>
                  <a:pt x="446767" y="241046"/>
                </a:lnTo>
                <a:lnTo>
                  <a:pt x="534905" y="274193"/>
                </a:lnTo>
                <a:lnTo>
                  <a:pt x="537153" y="267310"/>
                </a:lnTo>
                <a:lnTo>
                  <a:pt x="539368" y="254513"/>
                </a:lnTo>
                <a:lnTo>
                  <a:pt x="538745" y="242456"/>
                </a:lnTo>
                <a:lnTo>
                  <a:pt x="535286" y="231140"/>
                </a:lnTo>
                <a:lnTo>
                  <a:pt x="527170" y="218314"/>
                </a:lnTo>
                <a:lnTo>
                  <a:pt x="517525" y="209964"/>
                </a:lnTo>
                <a:lnTo>
                  <a:pt x="505314" y="203835"/>
                </a:lnTo>
                <a:lnTo>
                  <a:pt x="492371" y="200345"/>
                </a:lnTo>
                <a:lnTo>
                  <a:pt x="480167" y="199689"/>
                </a:lnTo>
                <a:lnTo>
                  <a:pt x="469754" y="211962"/>
                </a:lnTo>
                <a:close/>
              </a:path>
              <a:path w="1860658" h="854583">
                <a:moveTo>
                  <a:pt x="415279" y="269965"/>
                </a:moveTo>
                <a:lnTo>
                  <a:pt x="414305" y="282435"/>
                </a:lnTo>
                <a:lnTo>
                  <a:pt x="415448" y="294261"/>
                </a:lnTo>
                <a:lnTo>
                  <a:pt x="418700" y="305435"/>
                </a:lnTo>
                <a:lnTo>
                  <a:pt x="422538" y="313419"/>
                </a:lnTo>
                <a:lnTo>
                  <a:pt x="430169" y="323967"/>
                </a:lnTo>
                <a:lnTo>
                  <a:pt x="439812" y="332190"/>
                </a:lnTo>
                <a:lnTo>
                  <a:pt x="451466" y="338074"/>
                </a:lnTo>
                <a:lnTo>
                  <a:pt x="456391" y="339653"/>
                </a:lnTo>
                <a:lnTo>
                  <a:pt x="468663" y="341451"/>
                </a:lnTo>
                <a:lnTo>
                  <a:pt x="480738" y="340091"/>
                </a:lnTo>
                <a:lnTo>
                  <a:pt x="492614" y="335534"/>
                </a:lnTo>
                <a:lnTo>
                  <a:pt x="506419" y="326467"/>
                </a:lnTo>
                <a:lnTo>
                  <a:pt x="515431" y="317549"/>
                </a:lnTo>
                <a:lnTo>
                  <a:pt x="522586" y="307213"/>
                </a:lnTo>
                <a:lnTo>
                  <a:pt x="519284" y="302768"/>
                </a:lnTo>
                <a:lnTo>
                  <a:pt x="515322" y="307024"/>
                </a:lnTo>
                <a:lnTo>
                  <a:pt x="504976" y="315714"/>
                </a:lnTo>
                <a:lnTo>
                  <a:pt x="494900" y="320548"/>
                </a:lnTo>
                <a:lnTo>
                  <a:pt x="487026" y="322834"/>
                </a:lnTo>
                <a:lnTo>
                  <a:pt x="478898" y="322453"/>
                </a:lnTo>
                <a:lnTo>
                  <a:pt x="470516" y="319278"/>
                </a:lnTo>
                <a:lnTo>
                  <a:pt x="458709" y="312639"/>
                </a:lnTo>
                <a:lnTo>
                  <a:pt x="450106" y="303284"/>
                </a:lnTo>
                <a:lnTo>
                  <a:pt x="443846" y="290830"/>
                </a:lnTo>
                <a:lnTo>
                  <a:pt x="440961" y="279169"/>
                </a:lnTo>
                <a:lnTo>
                  <a:pt x="440616" y="267311"/>
                </a:lnTo>
                <a:lnTo>
                  <a:pt x="442555" y="254599"/>
                </a:lnTo>
                <a:lnTo>
                  <a:pt x="446767" y="241046"/>
                </a:lnTo>
                <a:lnTo>
                  <a:pt x="449815" y="233044"/>
                </a:lnTo>
                <a:lnTo>
                  <a:pt x="451750" y="229346"/>
                </a:lnTo>
                <a:lnTo>
                  <a:pt x="459813" y="218747"/>
                </a:lnTo>
                <a:lnTo>
                  <a:pt x="469754" y="211962"/>
                </a:lnTo>
                <a:lnTo>
                  <a:pt x="480167" y="199689"/>
                </a:lnTo>
                <a:lnTo>
                  <a:pt x="468148" y="201691"/>
                </a:lnTo>
                <a:lnTo>
                  <a:pt x="456292" y="206375"/>
                </a:lnTo>
                <a:lnTo>
                  <a:pt x="451038" y="209389"/>
                </a:lnTo>
                <a:lnTo>
                  <a:pt x="441713" y="216759"/>
                </a:lnTo>
                <a:lnTo>
                  <a:pt x="433495" y="226158"/>
                </a:lnTo>
                <a:lnTo>
                  <a:pt x="426377" y="237595"/>
                </a:lnTo>
                <a:lnTo>
                  <a:pt x="420351" y="251079"/>
                </a:lnTo>
                <a:lnTo>
                  <a:pt x="418379" y="256861"/>
                </a:lnTo>
                <a:lnTo>
                  <a:pt x="415279" y="269965"/>
                </a:lnTo>
                <a:close/>
              </a:path>
              <a:path w="1860658" h="854583">
                <a:moveTo>
                  <a:pt x="565766" y="359537"/>
                </a:moveTo>
                <a:lnTo>
                  <a:pt x="567290" y="353949"/>
                </a:lnTo>
                <a:lnTo>
                  <a:pt x="570465" y="345313"/>
                </a:lnTo>
                <a:lnTo>
                  <a:pt x="595738" y="278003"/>
                </a:lnTo>
                <a:lnTo>
                  <a:pt x="600167" y="275853"/>
                </a:lnTo>
                <a:lnTo>
                  <a:pt x="613150" y="271348"/>
                </a:lnTo>
                <a:lnTo>
                  <a:pt x="624917" y="270160"/>
                </a:lnTo>
                <a:lnTo>
                  <a:pt x="635489" y="272288"/>
                </a:lnTo>
                <a:lnTo>
                  <a:pt x="642728" y="274955"/>
                </a:lnTo>
                <a:lnTo>
                  <a:pt x="646792" y="279400"/>
                </a:lnTo>
                <a:lnTo>
                  <a:pt x="647808" y="285877"/>
                </a:lnTo>
                <a:lnTo>
                  <a:pt x="648047" y="287634"/>
                </a:lnTo>
                <a:lnTo>
                  <a:pt x="647190" y="298600"/>
                </a:lnTo>
                <a:lnTo>
                  <a:pt x="642855" y="312800"/>
                </a:lnTo>
                <a:lnTo>
                  <a:pt x="623297" y="365125"/>
                </a:lnTo>
                <a:lnTo>
                  <a:pt x="620630" y="372363"/>
                </a:lnTo>
                <a:lnTo>
                  <a:pt x="618725" y="376681"/>
                </a:lnTo>
                <a:lnTo>
                  <a:pt x="617836" y="377952"/>
                </a:lnTo>
                <a:lnTo>
                  <a:pt x="615550" y="381127"/>
                </a:lnTo>
                <a:lnTo>
                  <a:pt x="613010" y="383159"/>
                </a:lnTo>
                <a:lnTo>
                  <a:pt x="609962" y="384175"/>
                </a:lnTo>
                <a:lnTo>
                  <a:pt x="606914" y="385063"/>
                </a:lnTo>
                <a:lnTo>
                  <a:pt x="602342" y="384429"/>
                </a:lnTo>
                <a:lnTo>
                  <a:pt x="596373" y="382143"/>
                </a:lnTo>
                <a:lnTo>
                  <a:pt x="593706" y="381254"/>
                </a:lnTo>
                <a:lnTo>
                  <a:pt x="591928" y="386206"/>
                </a:lnTo>
                <a:lnTo>
                  <a:pt x="655047" y="409829"/>
                </a:lnTo>
                <a:lnTo>
                  <a:pt x="656952" y="404875"/>
                </a:lnTo>
                <a:lnTo>
                  <a:pt x="650729" y="402590"/>
                </a:lnTo>
                <a:lnTo>
                  <a:pt x="646792" y="400304"/>
                </a:lnTo>
                <a:lnTo>
                  <a:pt x="645014" y="398144"/>
                </a:lnTo>
                <a:lnTo>
                  <a:pt x="642220" y="393573"/>
                </a:lnTo>
                <a:lnTo>
                  <a:pt x="642093" y="390906"/>
                </a:lnTo>
                <a:lnTo>
                  <a:pt x="641839" y="387477"/>
                </a:lnTo>
                <a:lnTo>
                  <a:pt x="643236" y="381762"/>
                </a:lnTo>
                <a:lnTo>
                  <a:pt x="646284" y="373761"/>
                </a:lnTo>
                <a:lnTo>
                  <a:pt x="666731" y="319150"/>
                </a:lnTo>
                <a:lnTo>
                  <a:pt x="667710" y="316498"/>
                </a:lnTo>
                <a:lnTo>
                  <a:pt x="671834" y="302802"/>
                </a:lnTo>
                <a:lnTo>
                  <a:pt x="673208" y="292354"/>
                </a:lnTo>
                <a:lnTo>
                  <a:pt x="673335" y="283337"/>
                </a:lnTo>
                <a:lnTo>
                  <a:pt x="671430" y="276098"/>
                </a:lnTo>
                <a:lnTo>
                  <a:pt x="667747" y="270763"/>
                </a:lnTo>
                <a:lnTo>
                  <a:pt x="664064" y="265303"/>
                </a:lnTo>
                <a:lnTo>
                  <a:pt x="658730" y="261366"/>
                </a:lnTo>
                <a:lnTo>
                  <a:pt x="651745" y="258699"/>
                </a:lnTo>
                <a:lnTo>
                  <a:pt x="647134" y="257345"/>
                </a:lnTo>
                <a:lnTo>
                  <a:pt x="636860" y="256537"/>
                </a:lnTo>
                <a:lnTo>
                  <a:pt x="625377" y="258335"/>
                </a:lnTo>
                <a:lnTo>
                  <a:pt x="612686" y="262738"/>
                </a:lnTo>
                <a:lnTo>
                  <a:pt x="598786" y="269748"/>
                </a:lnTo>
                <a:lnTo>
                  <a:pt x="608946" y="242697"/>
                </a:lnTo>
                <a:lnTo>
                  <a:pt x="602977" y="240537"/>
                </a:lnTo>
                <a:lnTo>
                  <a:pt x="558654" y="241681"/>
                </a:lnTo>
                <a:lnTo>
                  <a:pt x="558781" y="247523"/>
                </a:lnTo>
                <a:lnTo>
                  <a:pt x="562972" y="247396"/>
                </a:lnTo>
                <a:lnTo>
                  <a:pt x="566274" y="247904"/>
                </a:lnTo>
                <a:lnTo>
                  <a:pt x="568941" y="248919"/>
                </a:lnTo>
                <a:lnTo>
                  <a:pt x="573005" y="251079"/>
                </a:lnTo>
                <a:lnTo>
                  <a:pt x="575037" y="254635"/>
                </a:lnTo>
                <a:lnTo>
                  <a:pt x="575291" y="257302"/>
                </a:lnTo>
                <a:lnTo>
                  <a:pt x="574656" y="260858"/>
                </a:lnTo>
                <a:lnTo>
                  <a:pt x="574239" y="262937"/>
                </a:lnTo>
                <a:lnTo>
                  <a:pt x="571147" y="272962"/>
                </a:lnTo>
                <a:lnTo>
                  <a:pt x="565258" y="289306"/>
                </a:lnTo>
                <a:lnTo>
                  <a:pt x="547478" y="336677"/>
                </a:lnTo>
                <a:lnTo>
                  <a:pt x="544049" y="345948"/>
                </a:lnTo>
                <a:lnTo>
                  <a:pt x="540493" y="351790"/>
                </a:lnTo>
                <a:lnTo>
                  <a:pt x="537064" y="354330"/>
                </a:lnTo>
                <a:lnTo>
                  <a:pt x="533508" y="356743"/>
                </a:lnTo>
                <a:lnTo>
                  <a:pt x="528428" y="356743"/>
                </a:lnTo>
                <a:lnTo>
                  <a:pt x="521951" y="354330"/>
                </a:lnTo>
                <a:lnTo>
                  <a:pt x="519157" y="353313"/>
                </a:lnTo>
                <a:lnTo>
                  <a:pt x="517379" y="358267"/>
                </a:lnTo>
                <a:lnTo>
                  <a:pt x="580498" y="381888"/>
                </a:lnTo>
                <a:lnTo>
                  <a:pt x="582276" y="376936"/>
                </a:lnTo>
                <a:lnTo>
                  <a:pt x="575418" y="374269"/>
                </a:lnTo>
                <a:lnTo>
                  <a:pt x="570973" y="371983"/>
                </a:lnTo>
                <a:lnTo>
                  <a:pt x="567417" y="367792"/>
                </a:lnTo>
                <a:lnTo>
                  <a:pt x="566274" y="365125"/>
                </a:lnTo>
                <a:lnTo>
                  <a:pt x="566020" y="361950"/>
                </a:lnTo>
                <a:lnTo>
                  <a:pt x="565766" y="359537"/>
                </a:lnTo>
                <a:close/>
              </a:path>
              <a:path w="1860658" h="854583">
                <a:moveTo>
                  <a:pt x="877043" y="481711"/>
                </a:moveTo>
                <a:lnTo>
                  <a:pt x="871582" y="483869"/>
                </a:lnTo>
                <a:lnTo>
                  <a:pt x="865740" y="483869"/>
                </a:lnTo>
                <a:lnTo>
                  <a:pt x="859263" y="481456"/>
                </a:lnTo>
                <a:lnTo>
                  <a:pt x="856466" y="480270"/>
                </a:lnTo>
                <a:lnTo>
                  <a:pt x="846118" y="473068"/>
                </a:lnTo>
                <a:lnTo>
                  <a:pt x="838308" y="462280"/>
                </a:lnTo>
                <a:lnTo>
                  <a:pt x="834985" y="453537"/>
                </a:lnTo>
                <a:lnTo>
                  <a:pt x="833373" y="441321"/>
                </a:lnTo>
                <a:lnTo>
                  <a:pt x="834371" y="427355"/>
                </a:lnTo>
                <a:lnTo>
                  <a:pt x="829799" y="425577"/>
                </a:lnTo>
                <a:lnTo>
                  <a:pt x="812781" y="471169"/>
                </a:lnTo>
                <a:lnTo>
                  <a:pt x="817353" y="472821"/>
                </a:lnTo>
                <a:lnTo>
                  <a:pt x="819512" y="470916"/>
                </a:lnTo>
                <a:lnTo>
                  <a:pt x="823703" y="471169"/>
                </a:lnTo>
                <a:lnTo>
                  <a:pt x="828021" y="473329"/>
                </a:lnTo>
                <a:lnTo>
                  <a:pt x="830688" y="475361"/>
                </a:lnTo>
                <a:lnTo>
                  <a:pt x="834018" y="477696"/>
                </a:lnTo>
                <a:lnTo>
                  <a:pt x="845314" y="484672"/>
                </a:lnTo>
                <a:lnTo>
                  <a:pt x="855961" y="489585"/>
                </a:lnTo>
                <a:lnTo>
                  <a:pt x="864472" y="491959"/>
                </a:lnTo>
                <a:lnTo>
                  <a:pt x="876794" y="492577"/>
                </a:lnTo>
                <a:lnTo>
                  <a:pt x="889362" y="489966"/>
                </a:lnTo>
                <a:lnTo>
                  <a:pt x="896867" y="486617"/>
                </a:lnTo>
                <a:lnTo>
                  <a:pt x="906560" y="478396"/>
                </a:lnTo>
                <a:lnTo>
                  <a:pt x="913111" y="466725"/>
                </a:lnTo>
                <a:lnTo>
                  <a:pt x="915341" y="453596"/>
                </a:lnTo>
                <a:lnTo>
                  <a:pt x="913254" y="442566"/>
                </a:lnTo>
                <a:lnTo>
                  <a:pt x="907607" y="431321"/>
                </a:lnTo>
                <a:lnTo>
                  <a:pt x="898379" y="419862"/>
                </a:lnTo>
                <a:lnTo>
                  <a:pt x="881742" y="402336"/>
                </a:lnTo>
                <a:lnTo>
                  <a:pt x="874503" y="394716"/>
                </a:lnTo>
                <a:lnTo>
                  <a:pt x="870185" y="388493"/>
                </a:lnTo>
                <a:lnTo>
                  <a:pt x="868788" y="383540"/>
                </a:lnTo>
                <a:lnTo>
                  <a:pt x="867137" y="378713"/>
                </a:lnTo>
                <a:lnTo>
                  <a:pt x="867391" y="373761"/>
                </a:lnTo>
                <a:lnTo>
                  <a:pt x="869296" y="368554"/>
                </a:lnTo>
                <a:lnTo>
                  <a:pt x="870820" y="364363"/>
                </a:lnTo>
                <a:lnTo>
                  <a:pt x="874249" y="361315"/>
                </a:lnTo>
                <a:lnTo>
                  <a:pt x="879583" y="359410"/>
                </a:lnTo>
                <a:lnTo>
                  <a:pt x="884917" y="357378"/>
                </a:lnTo>
                <a:lnTo>
                  <a:pt x="890759" y="357631"/>
                </a:lnTo>
                <a:lnTo>
                  <a:pt x="897236" y="360044"/>
                </a:lnTo>
                <a:lnTo>
                  <a:pt x="905872" y="363347"/>
                </a:lnTo>
                <a:lnTo>
                  <a:pt x="911968" y="368427"/>
                </a:lnTo>
                <a:lnTo>
                  <a:pt x="915651" y="375412"/>
                </a:lnTo>
                <a:lnTo>
                  <a:pt x="917855" y="381171"/>
                </a:lnTo>
                <a:lnTo>
                  <a:pt x="919427" y="393006"/>
                </a:lnTo>
                <a:lnTo>
                  <a:pt x="918699" y="408305"/>
                </a:lnTo>
                <a:lnTo>
                  <a:pt x="923398" y="410083"/>
                </a:lnTo>
                <a:lnTo>
                  <a:pt x="939654" y="366649"/>
                </a:lnTo>
                <a:lnTo>
                  <a:pt x="935082" y="364871"/>
                </a:lnTo>
                <a:lnTo>
                  <a:pt x="931526" y="367792"/>
                </a:lnTo>
                <a:lnTo>
                  <a:pt x="928097" y="368300"/>
                </a:lnTo>
                <a:lnTo>
                  <a:pt x="925049" y="367156"/>
                </a:lnTo>
                <a:lnTo>
                  <a:pt x="922128" y="365252"/>
                </a:lnTo>
                <a:lnTo>
                  <a:pt x="917937" y="362077"/>
                </a:lnTo>
                <a:lnTo>
                  <a:pt x="911587" y="357250"/>
                </a:lnTo>
                <a:lnTo>
                  <a:pt x="905872" y="353949"/>
                </a:lnTo>
                <a:lnTo>
                  <a:pt x="900919" y="352044"/>
                </a:lnTo>
                <a:lnTo>
                  <a:pt x="893150" y="349817"/>
                </a:lnTo>
                <a:lnTo>
                  <a:pt x="880723" y="349096"/>
                </a:lnTo>
                <a:lnTo>
                  <a:pt x="869042" y="352171"/>
                </a:lnTo>
                <a:lnTo>
                  <a:pt x="864353" y="354631"/>
                </a:lnTo>
                <a:lnTo>
                  <a:pt x="854797" y="362977"/>
                </a:lnTo>
                <a:lnTo>
                  <a:pt x="848341" y="374523"/>
                </a:lnTo>
                <a:lnTo>
                  <a:pt x="845293" y="382524"/>
                </a:lnTo>
                <a:lnTo>
                  <a:pt x="844912" y="390017"/>
                </a:lnTo>
                <a:lnTo>
                  <a:pt x="847071" y="396875"/>
                </a:lnTo>
                <a:lnTo>
                  <a:pt x="849642" y="402787"/>
                </a:lnTo>
                <a:lnTo>
                  <a:pt x="856402" y="412904"/>
                </a:lnTo>
                <a:lnTo>
                  <a:pt x="866756" y="424942"/>
                </a:lnTo>
                <a:lnTo>
                  <a:pt x="874191" y="433233"/>
                </a:lnTo>
                <a:lnTo>
                  <a:pt x="882585" y="443657"/>
                </a:lnTo>
                <a:lnTo>
                  <a:pt x="887584" y="451612"/>
                </a:lnTo>
                <a:lnTo>
                  <a:pt x="890378" y="457708"/>
                </a:lnTo>
                <a:lnTo>
                  <a:pt x="890632" y="463931"/>
                </a:lnTo>
                <a:lnTo>
                  <a:pt x="888219" y="470281"/>
                </a:lnTo>
                <a:lnTo>
                  <a:pt x="886314" y="475615"/>
                </a:lnTo>
                <a:lnTo>
                  <a:pt x="882504" y="479425"/>
                </a:lnTo>
                <a:lnTo>
                  <a:pt x="877043" y="4817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06011" y="4034536"/>
            <a:ext cx="1936623" cy="883665"/>
          </a:xfrm>
          <a:custGeom>
            <a:avLst/>
            <a:gdLst/>
            <a:ahLst/>
            <a:cxnLst/>
            <a:rect l="l" t="t" r="r" b="b"/>
            <a:pathLst>
              <a:path w="1936623" h="883665">
                <a:moveTo>
                  <a:pt x="915288" y="379475"/>
                </a:moveTo>
                <a:lnTo>
                  <a:pt x="923671" y="375793"/>
                </a:lnTo>
                <a:lnTo>
                  <a:pt x="931672" y="375412"/>
                </a:lnTo>
                <a:lnTo>
                  <a:pt x="939418" y="378206"/>
                </a:lnTo>
                <a:lnTo>
                  <a:pt x="944372" y="380111"/>
                </a:lnTo>
                <a:lnTo>
                  <a:pt x="948689" y="383413"/>
                </a:lnTo>
                <a:lnTo>
                  <a:pt x="952118" y="388112"/>
                </a:lnTo>
                <a:lnTo>
                  <a:pt x="955675" y="392811"/>
                </a:lnTo>
                <a:lnTo>
                  <a:pt x="957579" y="398144"/>
                </a:lnTo>
                <a:lnTo>
                  <a:pt x="957961" y="404240"/>
                </a:lnTo>
                <a:lnTo>
                  <a:pt x="958214" y="408177"/>
                </a:lnTo>
                <a:lnTo>
                  <a:pt x="956944" y="414274"/>
                </a:lnTo>
                <a:lnTo>
                  <a:pt x="954404" y="422656"/>
                </a:lnTo>
                <a:lnTo>
                  <a:pt x="895350" y="400557"/>
                </a:lnTo>
                <a:lnTo>
                  <a:pt x="892301" y="408558"/>
                </a:lnTo>
                <a:lnTo>
                  <a:pt x="980439" y="441706"/>
                </a:lnTo>
                <a:lnTo>
                  <a:pt x="982688" y="434823"/>
                </a:lnTo>
                <a:lnTo>
                  <a:pt x="984902" y="422026"/>
                </a:lnTo>
                <a:lnTo>
                  <a:pt x="984280" y="409969"/>
                </a:lnTo>
                <a:lnTo>
                  <a:pt x="980821" y="398652"/>
                </a:lnTo>
                <a:lnTo>
                  <a:pt x="972750" y="385871"/>
                </a:lnTo>
                <a:lnTo>
                  <a:pt x="963126" y="377494"/>
                </a:lnTo>
                <a:lnTo>
                  <a:pt x="950976" y="371347"/>
                </a:lnTo>
                <a:lnTo>
                  <a:pt x="937870" y="367845"/>
                </a:lnTo>
                <a:lnTo>
                  <a:pt x="925659" y="367205"/>
                </a:lnTo>
                <a:lnTo>
                  <a:pt x="915288" y="379475"/>
                </a:lnTo>
                <a:close/>
              </a:path>
              <a:path w="1936623" h="883665">
                <a:moveTo>
                  <a:pt x="860850" y="437496"/>
                </a:moveTo>
                <a:lnTo>
                  <a:pt x="859872" y="449924"/>
                </a:lnTo>
                <a:lnTo>
                  <a:pt x="861045" y="461735"/>
                </a:lnTo>
                <a:lnTo>
                  <a:pt x="864362" y="472947"/>
                </a:lnTo>
                <a:lnTo>
                  <a:pt x="868105" y="480863"/>
                </a:lnTo>
                <a:lnTo>
                  <a:pt x="875691" y="491443"/>
                </a:lnTo>
                <a:lnTo>
                  <a:pt x="885328" y="499689"/>
                </a:lnTo>
                <a:lnTo>
                  <a:pt x="897001" y="505587"/>
                </a:lnTo>
                <a:lnTo>
                  <a:pt x="901925" y="507166"/>
                </a:lnTo>
                <a:lnTo>
                  <a:pt x="914197" y="508964"/>
                </a:lnTo>
                <a:lnTo>
                  <a:pt x="926272" y="507604"/>
                </a:lnTo>
                <a:lnTo>
                  <a:pt x="938149" y="503046"/>
                </a:lnTo>
                <a:lnTo>
                  <a:pt x="951953" y="493980"/>
                </a:lnTo>
                <a:lnTo>
                  <a:pt x="960965" y="485062"/>
                </a:lnTo>
                <a:lnTo>
                  <a:pt x="968121" y="474725"/>
                </a:lnTo>
                <a:lnTo>
                  <a:pt x="964818" y="470281"/>
                </a:lnTo>
                <a:lnTo>
                  <a:pt x="960856" y="474537"/>
                </a:lnTo>
                <a:lnTo>
                  <a:pt x="950510" y="483227"/>
                </a:lnTo>
                <a:lnTo>
                  <a:pt x="940435" y="488061"/>
                </a:lnTo>
                <a:lnTo>
                  <a:pt x="932561" y="490346"/>
                </a:lnTo>
                <a:lnTo>
                  <a:pt x="924433" y="489965"/>
                </a:lnTo>
                <a:lnTo>
                  <a:pt x="916051" y="486790"/>
                </a:lnTo>
                <a:lnTo>
                  <a:pt x="904244" y="480152"/>
                </a:lnTo>
                <a:lnTo>
                  <a:pt x="895640" y="470797"/>
                </a:lnTo>
                <a:lnTo>
                  <a:pt x="889380" y="458343"/>
                </a:lnTo>
                <a:lnTo>
                  <a:pt x="886555" y="446726"/>
                </a:lnTo>
                <a:lnTo>
                  <a:pt x="886195" y="434855"/>
                </a:lnTo>
                <a:lnTo>
                  <a:pt x="888103" y="422129"/>
                </a:lnTo>
                <a:lnTo>
                  <a:pt x="892301" y="408558"/>
                </a:lnTo>
                <a:lnTo>
                  <a:pt x="895350" y="400557"/>
                </a:lnTo>
                <a:lnTo>
                  <a:pt x="897284" y="396859"/>
                </a:lnTo>
                <a:lnTo>
                  <a:pt x="905347" y="386260"/>
                </a:lnTo>
                <a:lnTo>
                  <a:pt x="915288" y="379475"/>
                </a:lnTo>
                <a:lnTo>
                  <a:pt x="925659" y="367205"/>
                </a:lnTo>
                <a:lnTo>
                  <a:pt x="913656" y="369212"/>
                </a:lnTo>
                <a:lnTo>
                  <a:pt x="901826" y="373888"/>
                </a:lnTo>
                <a:lnTo>
                  <a:pt x="896628" y="376867"/>
                </a:lnTo>
                <a:lnTo>
                  <a:pt x="887288" y="384237"/>
                </a:lnTo>
                <a:lnTo>
                  <a:pt x="879073" y="393642"/>
                </a:lnTo>
                <a:lnTo>
                  <a:pt x="871981" y="405091"/>
                </a:lnTo>
                <a:lnTo>
                  <a:pt x="866013" y="418591"/>
                </a:lnTo>
                <a:lnTo>
                  <a:pt x="863988" y="424433"/>
                </a:lnTo>
                <a:lnTo>
                  <a:pt x="860850" y="437496"/>
                </a:lnTo>
                <a:close/>
              </a:path>
              <a:path w="1936623" h="883665">
                <a:moveTo>
                  <a:pt x="669883" y="399061"/>
                </a:moveTo>
                <a:lnTo>
                  <a:pt x="665861" y="384682"/>
                </a:lnTo>
                <a:lnTo>
                  <a:pt x="665556" y="417513"/>
                </a:lnTo>
                <a:lnTo>
                  <a:pt x="677799" y="423544"/>
                </a:lnTo>
                <a:lnTo>
                  <a:pt x="677133" y="409469"/>
                </a:lnTo>
                <a:lnTo>
                  <a:pt x="669883" y="399061"/>
                </a:lnTo>
                <a:close/>
              </a:path>
              <a:path w="1936623" h="883665">
                <a:moveTo>
                  <a:pt x="642492" y="334390"/>
                </a:moveTo>
                <a:lnTo>
                  <a:pt x="639108" y="346066"/>
                </a:lnTo>
                <a:lnTo>
                  <a:pt x="637552" y="358395"/>
                </a:lnTo>
                <a:lnTo>
                  <a:pt x="638045" y="370798"/>
                </a:lnTo>
                <a:lnTo>
                  <a:pt x="640588" y="383286"/>
                </a:lnTo>
                <a:lnTo>
                  <a:pt x="641928" y="387492"/>
                </a:lnTo>
                <a:lnTo>
                  <a:pt x="647611" y="399477"/>
                </a:lnTo>
                <a:lnTo>
                  <a:pt x="655491" y="409488"/>
                </a:lnTo>
                <a:lnTo>
                  <a:pt x="665556" y="417513"/>
                </a:lnTo>
                <a:lnTo>
                  <a:pt x="665861" y="384682"/>
                </a:lnTo>
                <a:lnTo>
                  <a:pt x="665553" y="382246"/>
                </a:lnTo>
                <a:lnTo>
                  <a:pt x="665025" y="370387"/>
                </a:lnTo>
                <a:lnTo>
                  <a:pt x="666058" y="358140"/>
                </a:lnTo>
                <a:lnTo>
                  <a:pt x="668661" y="345506"/>
                </a:lnTo>
                <a:lnTo>
                  <a:pt x="672846" y="332486"/>
                </a:lnTo>
                <a:lnTo>
                  <a:pt x="675091" y="326874"/>
                </a:lnTo>
                <a:lnTo>
                  <a:pt x="681168" y="314987"/>
                </a:lnTo>
                <a:lnTo>
                  <a:pt x="687959" y="305943"/>
                </a:lnTo>
                <a:lnTo>
                  <a:pt x="693801" y="299719"/>
                </a:lnTo>
                <a:lnTo>
                  <a:pt x="699769" y="296037"/>
                </a:lnTo>
                <a:lnTo>
                  <a:pt x="705865" y="295020"/>
                </a:lnTo>
                <a:lnTo>
                  <a:pt x="711835" y="293877"/>
                </a:lnTo>
                <a:lnTo>
                  <a:pt x="717423" y="294258"/>
                </a:lnTo>
                <a:lnTo>
                  <a:pt x="722376" y="296163"/>
                </a:lnTo>
                <a:lnTo>
                  <a:pt x="727186" y="298395"/>
                </a:lnTo>
                <a:lnTo>
                  <a:pt x="736660" y="306728"/>
                </a:lnTo>
                <a:lnTo>
                  <a:pt x="742568" y="319024"/>
                </a:lnTo>
                <a:lnTo>
                  <a:pt x="744417" y="327505"/>
                </a:lnTo>
                <a:lnTo>
                  <a:pt x="745206" y="338947"/>
                </a:lnTo>
                <a:lnTo>
                  <a:pt x="744255" y="351173"/>
                </a:lnTo>
                <a:lnTo>
                  <a:pt x="741558" y="364177"/>
                </a:lnTo>
                <a:lnTo>
                  <a:pt x="737108" y="377951"/>
                </a:lnTo>
                <a:lnTo>
                  <a:pt x="735212" y="382829"/>
                </a:lnTo>
                <a:lnTo>
                  <a:pt x="728662" y="396442"/>
                </a:lnTo>
                <a:lnTo>
                  <a:pt x="721583" y="406501"/>
                </a:lnTo>
                <a:lnTo>
                  <a:pt x="713993" y="413003"/>
                </a:lnTo>
                <a:lnTo>
                  <a:pt x="699526" y="417792"/>
                </a:lnTo>
                <a:lnTo>
                  <a:pt x="687451" y="415797"/>
                </a:lnTo>
                <a:lnTo>
                  <a:pt x="677133" y="409469"/>
                </a:lnTo>
                <a:lnTo>
                  <a:pt x="677799" y="423544"/>
                </a:lnTo>
                <a:lnTo>
                  <a:pt x="688399" y="426533"/>
                </a:lnTo>
                <a:lnTo>
                  <a:pt x="700815" y="427779"/>
                </a:lnTo>
                <a:lnTo>
                  <a:pt x="713231" y="426593"/>
                </a:lnTo>
                <a:lnTo>
                  <a:pt x="724310" y="423252"/>
                </a:lnTo>
                <a:lnTo>
                  <a:pt x="735430" y="417173"/>
                </a:lnTo>
                <a:lnTo>
                  <a:pt x="745871" y="408558"/>
                </a:lnTo>
                <a:lnTo>
                  <a:pt x="754746" y="398623"/>
                </a:lnTo>
                <a:lnTo>
                  <a:pt x="761831" y="388076"/>
                </a:lnTo>
                <a:lnTo>
                  <a:pt x="767079" y="376936"/>
                </a:lnTo>
                <a:lnTo>
                  <a:pt x="770485" y="365219"/>
                </a:lnTo>
                <a:lnTo>
                  <a:pt x="771944" y="352868"/>
                </a:lnTo>
                <a:lnTo>
                  <a:pt x="771228" y="340518"/>
                </a:lnTo>
                <a:lnTo>
                  <a:pt x="768350" y="328168"/>
                </a:lnTo>
                <a:lnTo>
                  <a:pt x="760725" y="312233"/>
                </a:lnTo>
                <a:lnTo>
                  <a:pt x="752565" y="302489"/>
                </a:lnTo>
                <a:lnTo>
                  <a:pt x="742319" y="294631"/>
                </a:lnTo>
                <a:lnTo>
                  <a:pt x="729996" y="288670"/>
                </a:lnTo>
                <a:lnTo>
                  <a:pt x="721989" y="286266"/>
                </a:lnTo>
                <a:lnTo>
                  <a:pt x="709633" y="284743"/>
                </a:lnTo>
                <a:lnTo>
                  <a:pt x="696849" y="285750"/>
                </a:lnTo>
                <a:lnTo>
                  <a:pt x="686363" y="288644"/>
                </a:lnTo>
                <a:lnTo>
                  <a:pt x="675062" y="294369"/>
                </a:lnTo>
                <a:lnTo>
                  <a:pt x="664337" y="302768"/>
                </a:lnTo>
                <a:lnTo>
                  <a:pt x="655003" y="312723"/>
                </a:lnTo>
                <a:lnTo>
                  <a:pt x="647819" y="323182"/>
                </a:lnTo>
                <a:lnTo>
                  <a:pt x="642492" y="334390"/>
                </a:lnTo>
                <a:close/>
              </a:path>
              <a:path w="1936623" h="883665">
                <a:moveTo>
                  <a:pt x="792606" y="429132"/>
                </a:moveTo>
                <a:lnTo>
                  <a:pt x="789686" y="437006"/>
                </a:lnTo>
                <a:lnTo>
                  <a:pt x="787146" y="442213"/>
                </a:lnTo>
                <a:lnTo>
                  <a:pt x="782574" y="446786"/>
                </a:lnTo>
                <a:lnTo>
                  <a:pt x="777621" y="448563"/>
                </a:lnTo>
                <a:lnTo>
                  <a:pt x="774953" y="449071"/>
                </a:lnTo>
                <a:lnTo>
                  <a:pt x="770763" y="448182"/>
                </a:lnTo>
                <a:lnTo>
                  <a:pt x="764921" y="445896"/>
                </a:lnTo>
                <a:lnTo>
                  <a:pt x="763015" y="450976"/>
                </a:lnTo>
                <a:lnTo>
                  <a:pt x="825626" y="474344"/>
                </a:lnTo>
                <a:lnTo>
                  <a:pt x="827531" y="469391"/>
                </a:lnTo>
                <a:lnTo>
                  <a:pt x="820927" y="466851"/>
                </a:lnTo>
                <a:lnTo>
                  <a:pt x="816610" y="464565"/>
                </a:lnTo>
                <a:lnTo>
                  <a:pt x="812800" y="459994"/>
                </a:lnTo>
                <a:lnTo>
                  <a:pt x="811784" y="457453"/>
                </a:lnTo>
                <a:lnTo>
                  <a:pt x="811529" y="454406"/>
                </a:lnTo>
                <a:lnTo>
                  <a:pt x="811402" y="451357"/>
                </a:lnTo>
                <a:lnTo>
                  <a:pt x="812800" y="445769"/>
                </a:lnTo>
                <a:lnTo>
                  <a:pt x="815848" y="437769"/>
                </a:lnTo>
                <a:lnTo>
                  <a:pt x="879221" y="268477"/>
                </a:lnTo>
                <a:lnTo>
                  <a:pt x="872998" y="266064"/>
                </a:lnTo>
                <a:lnTo>
                  <a:pt x="829055" y="267462"/>
                </a:lnTo>
                <a:lnTo>
                  <a:pt x="829563" y="273303"/>
                </a:lnTo>
                <a:lnTo>
                  <a:pt x="833881" y="273176"/>
                </a:lnTo>
                <a:lnTo>
                  <a:pt x="837184" y="273557"/>
                </a:lnTo>
                <a:lnTo>
                  <a:pt x="839597" y="274446"/>
                </a:lnTo>
                <a:lnTo>
                  <a:pt x="843406" y="276606"/>
                </a:lnTo>
                <a:lnTo>
                  <a:pt x="845438" y="280034"/>
                </a:lnTo>
                <a:lnTo>
                  <a:pt x="845692" y="282701"/>
                </a:lnTo>
                <a:lnTo>
                  <a:pt x="845058" y="286257"/>
                </a:lnTo>
                <a:lnTo>
                  <a:pt x="844780" y="287564"/>
                </a:lnTo>
                <a:lnTo>
                  <a:pt x="841867" y="297137"/>
                </a:lnTo>
                <a:lnTo>
                  <a:pt x="836040" y="313181"/>
                </a:lnTo>
                <a:lnTo>
                  <a:pt x="792606" y="429132"/>
                </a:lnTo>
                <a:close/>
              </a:path>
              <a:path w="1936623" h="883665">
                <a:moveTo>
                  <a:pt x="1178305" y="586613"/>
                </a:moveTo>
                <a:lnTo>
                  <a:pt x="1179449" y="580897"/>
                </a:lnTo>
                <a:lnTo>
                  <a:pt x="1182115" y="573913"/>
                </a:lnTo>
                <a:lnTo>
                  <a:pt x="1204976" y="512699"/>
                </a:lnTo>
                <a:lnTo>
                  <a:pt x="1212723" y="505587"/>
                </a:lnTo>
                <a:lnTo>
                  <a:pt x="1219453" y="501014"/>
                </a:lnTo>
                <a:lnTo>
                  <a:pt x="1225041" y="498728"/>
                </a:lnTo>
                <a:lnTo>
                  <a:pt x="1227709" y="497586"/>
                </a:lnTo>
                <a:lnTo>
                  <a:pt x="1229867" y="497331"/>
                </a:lnTo>
                <a:lnTo>
                  <a:pt x="1233424" y="498728"/>
                </a:lnTo>
                <a:lnTo>
                  <a:pt x="1235837" y="501395"/>
                </a:lnTo>
                <a:lnTo>
                  <a:pt x="1238758" y="506221"/>
                </a:lnTo>
                <a:lnTo>
                  <a:pt x="1241552" y="510920"/>
                </a:lnTo>
                <a:lnTo>
                  <a:pt x="1244600" y="513841"/>
                </a:lnTo>
                <a:lnTo>
                  <a:pt x="1247902" y="515112"/>
                </a:lnTo>
                <a:lnTo>
                  <a:pt x="1251203" y="516381"/>
                </a:lnTo>
                <a:lnTo>
                  <a:pt x="1254505" y="516127"/>
                </a:lnTo>
                <a:lnTo>
                  <a:pt x="1257935" y="514603"/>
                </a:lnTo>
                <a:lnTo>
                  <a:pt x="1261237" y="512952"/>
                </a:lnTo>
                <a:lnTo>
                  <a:pt x="1263650" y="510286"/>
                </a:lnTo>
                <a:lnTo>
                  <a:pt x="1264919" y="506730"/>
                </a:lnTo>
                <a:lnTo>
                  <a:pt x="1266443" y="502665"/>
                </a:lnTo>
                <a:lnTo>
                  <a:pt x="1266189" y="498347"/>
                </a:lnTo>
                <a:lnTo>
                  <a:pt x="1264030" y="494030"/>
                </a:lnTo>
                <a:lnTo>
                  <a:pt x="1261744" y="489712"/>
                </a:lnTo>
                <a:lnTo>
                  <a:pt x="1258189" y="486537"/>
                </a:lnTo>
                <a:lnTo>
                  <a:pt x="1253109" y="484631"/>
                </a:lnTo>
                <a:lnTo>
                  <a:pt x="1244350" y="483284"/>
                </a:lnTo>
                <a:lnTo>
                  <a:pt x="1233946" y="485490"/>
                </a:lnTo>
                <a:lnTo>
                  <a:pt x="1222299" y="491400"/>
                </a:lnTo>
                <a:lnTo>
                  <a:pt x="1209421" y="501014"/>
                </a:lnTo>
                <a:lnTo>
                  <a:pt x="1220215" y="472313"/>
                </a:lnTo>
                <a:lnTo>
                  <a:pt x="1214247" y="470153"/>
                </a:lnTo>
                <a:lnTo>
                  <a:pt x="1169797" y="471296"/>
                </a:lnTo>
                <a:lnTo>
                  <a:pt x="1169415" y="476757"/>
                </a:lnTo>
                <a:lnTo>
                  <a:pt x="1173479" y="476757"/>
                </a:lnTo>
                <a:lnTo>
                  <a:pt x="1177036" y="477265"/>
                </a:lnTo>
                <a:lnTo>
                  <a:pt x="1179956" y="478408"/>
                </a:lnTo>
                <a:lnTo>
                  <a:pt x="1182369" y="479297"/>
                </a:lnTo>
                <a:lnTo>
                  <a:pt x="1185290" y="482600"/>
                </a:lnTo>
                <a:lnTo>
                  <a:pt x="1186688" y="486918"/>
                </a:lnTo>
                <a:lnTo>
                  <a:pt x="1186306" y="489965"/>
                </a:lnTo>
                <a:lnTo>
                  <a:pt x="1186057" y="491178"/>
                </a:lnTo>
                <a:lnTo>
                  <a:pt x="1183130" y="500529"/>
                </a:lnTo>
                <a:lnTo>
                  <a:pt x="1177163" y="516889"/>
                </a:lnTo>
                <a:lnTo>
                  <a:pt x="1158748" y="566419"/>
                </a:lnTo>
                <a:lnTo>
                  <a:pt x="1155953" y="573786"/>
                </a:lnTo>
                <a:lnTo>
                  <a:pt x="1154049" y="578231"/>
                </a:lnTo>
                <a:lnTo>
                  <a:pt x="1152905" y="579627"/>
                </a:lnTo>
                <a:lnTo>
                  <a:pt x="1150747" y="582549"/>
                </a:lnTo>
                <a:lnTo>
                  <a:pt x="1148334" y="584326"/>
                </a:lnTo>
                <a:lnTo>
                  <a:pt x="1145413" y="584962"/>
                </a:lnTo>
                <a:lnTo>
                  <a:pt x="1141476" y="585851"/>
                </a:lnTo>
                <a:lnTo>
                  <a:pt x="1136268" y="584962"/>
                </a:lnTo>
                <a:lnTo>
                  <a:pt x="1129791" y="582549"/>
                </a:lnTo>
                <a:lnTo>
                  <a:pt x="1127887" y="587628"/>
                </a:lnTo>
                <a:lnTo>
                  <a:pt x="1193291" y="612013"/>
                </a:lnTo>
                <a:lnTo>
                  <a:pt x="1195069" y="607059"/>
                </a:lnTo>
                <a:lnTo>
                  <a:pt x="1189354" y="604901"/>
                </a:lnTo>
                <a:lnTo>
                  <a:pt x="1185290" y="602361"/>
                </a:lnTo>
                <a:lnTo>
                  <a:pt x="1182877" y="599566"/>
                </a:lnTo>
                <a:lnTo>
                  <a:pt x="1180338" y="596772"/>
                </a:lnTo>
                <a:lnTo>
                  <a:pt x="1179067" y="593851"/>
                </a:lnTo>
                <a:lnTo>
                  <a:pt x="1178814" y="590931"/>
                </a:lnTo>
                <a:lnTo>
                  <a:pt x="1178305" y="586613"/>
                </a:lnTo>
                <a:close/>
              </a:path>
              <a:path w="1936623" h="883665">
                <a:moveTo>
                  <a:pt x="1166749" y="391794"/>
                </a:moveTo>
                <a:lnTo>
                  <a:pt x="1170559" y="390651"/>
                </a:lnTo>
                <a:lnTo>
                  <a:pt x="1174623" y="390906"/>
                </a:lnTo>
                <a:lnTo>
                  <a:pt x="1178940" y="392430"/>
                </a:lnTo>
                <a:lnTo>
                  <a:pt x="1182369" y="393826"/>
                </a:lnTo>
                <a:lnTo>
                  <a:pt x="1185290" y="395858"/>
                </a:lnTo>
                <a:lnTo>
                  <a:pt x="1187450" y="398652"/>
                </a:lnTo>
                <a:lnTo>
                  <a:pt x="1189736" y="401574"/>
                </a:lnTo>
                <a:lnTo>
                  <a:pt x="1191640" y="406145"/>
                </a:lnTo>
                <a:lnTo>
                  <a:pt x="1193164" y="412495"/>
                </a:lnTo>
                <a:lnTo>
                  <a:pt x="1194689" y="418845"/>
                </a:lnTo>
                <a:lnTo>
                  <a:pt x="1196339" y="423290"/>
                </a:lnTo>
                <a:lnTo>
                  <a:pt x="1199896" y="428116"/>
                </a:lnTo>
                <a:lnTo>
                  <a:pt x="1204087" y="430530"/>
                </a:lnTo>
                <a:lnTo>
                  <a:pt x="1206880" y="431545"/>
                </a:lnTo>
                <a:lnTo>
                  <a:pt x="1209928" y="431291"/>
                </a:lnTo>
                <a:lnTo>
                  <a:pt x="1213230" y="429768"/>
                </a:lnTo>
                <a:lnTo>
                  <a:pt x="1216533" y="428116"/>
                </a:lnTo>
                <a:lnTo>
                  <a:pt x="1218818" y="425957"/>
                </a:lnTo>
                <a:lnTo>
                  <a:pt x="1219835" y="423163"/>
                </a:lnTo>
                <a:lnTo>
                  <a:pt x="1221739" y="417956"/>
                </a:lnTo>
                <a:lnTo>
                  <a:pt x="1220851" y="412241"/>
                </a:lnTo>
                <a:lnTo>
                  <a:pt x="1217040" y="406145"/>
                </a:lnTo>
                <a:lnTo>
                  <a:pt x="1213964" y="401686"/>
                </a:lnTo>
                <a:lnTo>
                  <a:pt x="1204850" y="392603"/>
                </a:lnTo>
                <a:lnTo>
                  <a:pt x="1193673" y="386588"/>
                </a:lnTo>
                <a:lnTo>
                  <a:pt x="1186940" y="384485"/>
                </a:lnTo>
                <a:lnTo>
                  <a:pt x="1174571" y="382816"/>
                </a:lnTo>
                <a:lnTo>
                  <a:pt x="1162177" y="384047"/>
                </a:lnTo>
                <a:lnTo>
                  <a:pt x="1157255" y="385352"/>
                </a:lnTo>
                <a:lnTo>
                  <a:pt x="1145577" y="390574"/>
                </a:lnTo>
                <a:lnTo>
                  <a:pt x="1135506" y="398399"/>
                </a:lnTo>
                <a:lnTo>
                  <a:pt x="1129642" y="405181"/>
                </a:lnTo>
                <a:lnTo>
                  <a:pt x="1122935" y="415799"/>
                </a:lnTo>
                <a:lnTo>
                  <a:pt x="1117218" y="428497"/>
                </a:lnTo>
                <a:lnTo>
                  <a:pt x="1114043" y="436880"/>
                </a:lnTo>
                <a:lnTo>
                  <a:pt x="1089278" y="427608"/>
                </a:lnTo>
                <a:lnTo>
                  <a:pt x="1085596" y="437641"/>
                </a:lnTo>
                <a:lnTo>
                  <a:pt x="1110361" y="446913"/>
                </a:lnTo>
                <a:lnTo>
                  <a:pt x="1078864" y="530732"/>
                </a:lnTo>
                <a:lnTo>
                  <a:pt x="1075563" y="539876"/>
                </a:lnTo>
                <a:lnTo>
                  <a:pt x="1072641" y="545845"/>
                </a:lnTo>
                <a:lnTo>
                  <a:pt x="1070228" y="548513"/>
                </a:lnTo>
                <a:lnTo>
                  <a:pt x="1067942" y="551307"/>
                </a:lnTo>
                <a:lnTo>
                  <a:pt x="1064894" y="552957"/>
                </a:lnTo>
                <a:lnTo>
                  <a:pt x="1061085" y="553719"/>
                </a:lnTo>
                <a:lnTo>
                  <a:pt x="1057402" y="554355"/>
                </a:lnTo>
                <a:lnTo>
                  <a:pt x="1053591" y="554101"/>
                </a:lnTo>
                <a:lnTo>
                  <a:pt x="1049909" y="552703"/>
                </a:lnTo>
                <a:lnTo>
                  <a:pt x="1044193" y="550544"/>
                </a:lnTo>
                <a:lnTo>
                  <a:pt x="1042288" y="555497"/>
                </a:lnTo>
                <a:lnTo>
                  <a:pt x="1118615" y="584072"/>
                </a:lnTo>
                <a:lnTo>
                  <a:pt x="1120393" y="579119"/>
                </a:lnTo>
                <a:lnTo>
                  <a:pt x="1108837" y="574801"/>
                </a:lnTo>
                <a:lnTo>
                  <a:pt x="1103122" y="572643"/>
                </a:lnTo>
                <a:lnTo>
                  <a:pt x="1099312" y="568832"/>
                </a:lnTo>
                <a:lnTo>
                  <a:pt x="1097406" y="563499"/>
                </a:lnTo>
                <a:lnTo>
                  <a:pt x="1095883" y="559307"/>
                </a:lnTo>
                <a:lnTo>
                  <a:pt x="1097406" y="551307"/>
                </a:lnTo>
                <a:lnTo>
                  <a:pt x="1101978" y="539369"/>
                </a:lnTo>
                <a:lnTo>
                  <a:pt x="1133348" y="455549"/>
                </a:lnTo>
                <a:lnTo>
                  <a:pt x="1166240" y="467868"/>
                </a:lnTo>
                <a:lnTo>
                  <a:pt x="1170051" y="457834"/>
                </a:lnTo>
                <a:lnTo>
                  <a:pt x="1137158" y="445515"/>
                </a:lnTo>
                <a:lnTo>
                  <a:pt x="1140587" y="436244"/>
                </a:lnTo>
                <a:lnTo>
                  <a:pt x="1141347" y="434206"/>
                </a:lnTo>
                <a:lnTo>
                  <a:pt x="1147678" y="417978"/>
                </a:lnTo>
                <a:lnTo>
                  <a:pt x="1152691" y="406567"/>
                </a:lnTo>
                <a:lnTo>
                  <a:pt x="1156335" y="400050"/>
                </a:lnTo>
                <a:lnTo>
                  <a:pt x="1159510" y="395731"/>
                </a:lnTo>
                <a:lnTo>
                  <a:pt x="1162939" y="392938"/>
                </a:lnTo>
                <a:lnTo>
                  <a:pt x="1166749" y="391794"/>
                </a:lnTo>
                <a:close/>
              </a:path>
              <a:path w="1936623" h="883665">
                <a:moveTo>
                  <a:pt x="1356233" y="643255"/>
                </a:moveTo>
                <a:lnTo>
                  <a:pt x="1348613" y="646683"/>
                </a:lnTo>
                <a:lnTo>
                  <a:pt x="1343533" y="648715"/>
                </a:lnTo>
                <a:lnTo>
                  <a:pt x="1339723" y="649351"/>
                </a:lnTo>
                <a:lnTo>
                  <a:pt x="1336928" y="648715"/>
                </a:lnTo>
                <a:lnTo>
                  <a:pt x="1333753" y="645921"/>
                </a:lnTo>
                <a:lnTo>
                  <a:pt x="1332864" y="642493"/>
                </a:lnTo>
                <a:lnTo>
                  <a:pt x="1333500" y="639571"/>
                </a:lnTo>
                <a:lnTo>
                  <a:pt x="1334008" y="636651"/>
                </a:lnTo>
                <a:lnTo>
                  <a:pt x="1336548" y="629031"/>
                </a:lnTo>
                <a:lnTo>
                  <a:pt x="1341119" y="616965"/>
                </a:lnTo>
                <a:lnTo>
                  <a:pt x="1357376" y="573532"/>
                </a:lnTo>
                <a:lnTo>
                  <a:pt x="1357858" y="572223"/>
                </a:lnTo>
                <a:lnTo>
                  <a:pt x="1362622" y="557475"/>
                </a:lnTo>
                <a:lnTo>
                  <a:pt x="1364106" y="548132"/>
                </a:lnTo>
                <a:lnTo>
                  <a:pt x="1363726" y="541019"/>
                </a:lnTo>
                <a:lnTo>
                  <a:pt x="1361439" y="534924"/>
                </a:lnTo>
                <a:lnTo>
                  <a:pt x="1356994" y="530097"/>
                </a:lnTo>
                <a:lnTo>
                  <a:pt x="1353851" y="526901"/>
                </a:lnTo>
                <a:lnTo>
                  <a:pt x="1343999" y="519787"/>
                </a:lnTo>
                <a:lnTo>
                  <a:pt x="1331214" y="513841"/>
                </a:lnTo>
                <a:lnTo>
                  <a:pt x="1316259" y="509712"/>
                </a:lnTo>
                <a:lnTo>
                  <a:pt x="1304054" y="508943"/>
                </a:lnTo>
                <a:lnTo>
                  <a:pt x="1293114" y="511047"/>
                </a:lnTo>
                <a:lnTo>
                  <a:pt x="1279389" y="518585"/>
                </a:lnTo>
                <a:lnTo>
                  <a:pt x="1272539" y="528446"/>
                </a:lnTo>
                <a:lnTo>
                  <a:pt x="1271015" y="532638"/>
                </a:lnTo>
                <a:lnTo>
                  <a:pt x="1270889" y="536320"/>
                </a:lnTo>
                <a:lnTo>
                  <a:pt x="1272159" y="539622"/>
                </a:lnTo>
                <a:lnTo>
                  <a:pt x="1273428" y="542797"/>
                </a:lnTo>
                <a:lnTo>
                  <a:pt x="1275714" y="545083"/>
                </a:lnTo>
                <a:lnTo>
                  <a:pt x="1279143" y="546353"/>
                </a:lnTo>
                <a:lnTo>
                  <a:pt x="1282700" y="547624"/>
                </a:lnTo>
                <a:lnTo>
                  <a:pt x="1286002" y="547624"/>
                </a:lnTo>
                <a:lnTo>
                  <a:pt x="1289050" y="546100"/>
                </a:lnTo>
                <a:lnTo>
                  <a:pt x="1292098" y="544576"/>
                </a:lnTo>
                <a:lnTo>
                  <a:pt x="1294511" y="541655"/>
                </a:lnTo>
                <a:lnTo>
                  <a:pt x="1296035" y="537463"/>
                </a:lnTo>
                <a:lnTo>
                  <a:pt x="1298828" y="529208"/>
                </a:lnTo>
                <a:lnTo>
                  <a:pt x="1300352" y="525144"/>
                </a:lnTo>
                <a:lnTo>
                  <a:pt x="1303401" y="522224"/>
                </a:lnTo>
                <a:lnTo>
                  <a:pt x="1308227" y="520319"/>
                </a:lnTo>
                <a:lnTo>
                  <a:pt x="1312799" y="518413"/>
                </a:lnTo>
                <a:lnTo>
                  <a:pt x="1318005" y="518668"/>
                </a:lnTo>
                <a:lnTo>
                  <a:pt x="1323848" y="520826"/>
                </a:lnTo>
                <a:lnTo>
                  <a:pt x="1331594" y="523747"/>
                </a:lnTo>
                <a:lnTo>
                  <a:pt x="1336548" y="528319"/>
                </a:lnTo>
                <a:lnTo>
                  <a:pt x="1338834" y="534543"/>
                </a:lnTo>
                <a:lnTo>
                  <a:pt x="1339595" y="537404"/>
                </a:lnTo>
                <a:lnTo>
                  <a:pt x="1339294" y="548416"/>
                </a:lnTo>
                <a:lnTo>
                  <a:pt x="1335151" y="562990"/>
                </a:lnTo>
                <a:lnTo>
                  <a:pt x="1333246" y="568070"/>
                </a:lnTo>
                <a:lnTo>
                  <a:pt x="1312309" y="568157"/>
                </a:lnTo>
                <a:lnTo>
                  <a:pt x="1298891" y="568649"/>
                </a:lnTo>
                <a:lnTo>
                  <a:pt x="1287621" y="569509"/>
                </a:lnTo>
                <a:lnTo>
                  <a:pt x="1278509" y="570738"/>
                </a:lnTo>
                <a:lnTo>
                  <a:pt x="1274856" y="571457"/>
                </a:lnTo>
                <a:lnTo>
                  <a:pt x="1261857" y="575481"/>
                </a:lnTo>
                <a:lnTo>
                  <a:pt x="1251965" y="581151"/>
                </a:lnTo>
                <a:lnTo>
                  <a:pt x="1247521" y="584707"/>
                </a:lnTo>
                <a:lnTo>
                  <a:pt x="1244091" y="589533"/>
                </a:lnTo>
                <a:lnTo>
                  <a:pt x="1241805" y="595757"/>
                </a:lnTo>
                <a:lnTo>
                  <a:pt x="1240871" y="598496"/>
                </a:lnTo>
                <a:lnTo>
                  <a:pt x="1238953" y="611200"/>
                </a:lnTo>
                <a:lnTo>
                  <a:pt x="1241425" y="622807"/>
                </a:lnTo>
                <a:lnTo>
                  <a:pt x="1244853" y="630936"/>
                </a:lnTo>
                <a:lnTo>
                  <a:pt x="1251077" y="636777"/>
                </a:lnTo>
                <a:lnTo>
                  <a:pt x="1259839" y="640080"/>
                </a:lnTo>
                <a:lnTo>
                  <a:pt x="1265554" y="642112"/>
                </a:lnTo>
                <a:lnTo>
                  <a:pt x="1271269" y="643001"/>
                </a:lnTo>
                <a:lnTo>
                  <a:pt x="1277239" y="642493"/>
                </a:lnTo>
                <a:lnTo>
                  <a:pt x="1273555" y="626744"/>
                </a:lnTo>
                <a:lnTo>
                  <a:pt x="1269746" y="622807"/>
                </a:lnTo>
                <a:lnTo>
                  <a:pt x="1267460" y="616838"/>
                </a:lnTo>
                <a:lnTo>
                  <a:pt x="1265047" y="610996"/>
                </a:lnTo>
                <a:lnTo>
                  <a:pt x="1265174" y="604646"/>
                </a:lnTo>
                <a:lnTo>
                  <a:pt x="1267714" y="598043"/>
                </a:lnTo>
                <a:lnTo>
                  <a:pt x="1269618" y="592708"/>
                </a:lnTo>
                <a:lnTo>
                  <a:pt x="1273048" y="588390"/>
                </a:lnTo>
                <a:lnTo>
                  <a:pt x="1277874" y="585088"/>
                </a:lnTo>
                <a:lnTo>
                  <a:pt x="1282700" y="581787"/>
                </a:lnTo>
                <a:lnTo>
                  <a:pt x="1289558" y="579501"/>
                </a:lnTo>
                <a:lnTo>
                  <a:pt x="1298448" y="578231"/>
                </a:lnTo>
                <a:lnTo>
                  <a:pt x="1302044" y="577795"/>
                </a:lnTo>
                <a:lnTo>
                  <a:pt x="1313361" y="577053"/>
                </a:lnTo>
                <a:lnTo>
                  <a:pt x="1330071" y="576580"/>
                </a:lnTo>
                <a:lnTo>
                  <a:pt x="1311783" y="625220"/>
                </a:lnTo>
                <a:lnTo>
                  <a:pt x="1308480" y="634238"/>
                </a:lnTo>
                <a:lnTo>
                  <a:pt x="1305687" y="641857"/>
                </a:lnTo>
                <a:lnTo>
                  <a:pt x="1305052" y="647826"/>
                </a:lnTo>
                <a:lnTo>
                  <a:pt x="1306576" y="652018"/>
                </a:lnTo>
                <a:lnTo>
                  <a:pt x="1308100" y="656082"/>
                </a:lnTo>
                <a:lnTo>
                  <a:pt x="1311148" y="659130"/>
                </a:lnTo>
                <a:lnTo>
                  <a:pt x="1315592" y="660781"/>
                </a:lnTo>
                <a:lnTo>
                  <a:pt x="1317880" y="661488"/>
                </a:lnTo>
                <a:lnTo>
                  <a:pt x="1327964" y="661843"/>
                </a:lnTo>
                <a:lnTo>
                  <a:pt x="1339774" y="658340"/>
                </a:lnTo>
                <a:lnTo>
                  <a:pt x="1353312" y="651001"/>
                </a:lnTo>
                <a:lnTo>
                  <a:pt x="1356233" y="643255"/>
                </a:lnTo>
                <a:close/>
              </a:path>
              <a:path w="1936623" h="883665">
                <a:moveTo>
                  <a:pt x="1273555" y="626744"/>
                </a:moveTo>
                <a:lnTo>
                  <a:pt x="1277239" y="642493"/>
                </a:lnTo>
                <a:lnTo>
                  <a:pt x="1280655" y="641982"/>
                </a:lnTo>
                <a:lnTo>
                  <a:pt x="1291567" y="639251"/>
                </a:lnTo>
                <a:lnTo>
                  <a:pt x="1308480" y="634238"/>
                </a:lnTo>
                <a:lnTo>
                  <a:pt x="1311783" y="625220"/>
                </a:lnTo>
                <a:lnTo>
                  <a:pt x="1301030" y="628280"/>
                </a:lnTo>
                <a:lnTo>
                  <a:pt x="1288231" y="630044"/>
                </a:lnTo>
                <a:lnTo>
                  <a:pt x="1278763" y="628650"/>
                </a:lnTo>
                <a:lnTo>
                  <a:pt x="1273555" y="626744"/>
                </a:lnTo>
                <a:close/>
              </a:path>
              <a:path w="1936623" h="883665">
                <a:moveTo>
                  <a:pt x="1935144" y="776583"/>
                </a:moveTo>
                <a:lnTo>
                  <a:pt x="1936623" y="766190"/>
                </a:lnTo>
                <a:lnTo>
                  <a:pt x="1936623" y="757046"/>
                </a:lnTo>
                <a:lnTo>
                  <a:pt x="1934717" y="749807"/>
                </a:lnTo>
                <a:lnTo>
                  <a:pt x="1931035" y="744474"/>
                </a:lnTo>
                <a:lnTo>
                  <a:pt x="1927352" y="739139"/>
                </a:lnTo>
                <a:lnTo>
                  <a:pt x="1922017" y="735076"/>
                </a:lnTo>
                <a:lnTo>
                  <a:pt x="1915033" y="732536"/>
                </a:lnTo>
                <a:lnTo>
                  <a:pt x="1910421" y="731182"/>
                </a:lnTo>
                <a:lnTo>
                  <a:pt x="1900147" y="730374"/>
                </a:lnTo>
                <a:lnTo>
                  <a:pt x="1888664" y="732172"/>
                </a:lnTo>
                <a:lnTo>
                  <a:pt x="1875973" y="736575"/>
                </a:lnTo>
                <a:lnTo>
                  <a:pt x="1862074" y="743584"/>
                </a:lnTo>
                <a:lnTo>
                  <a:pt x="1872234" y="716533"/>
                </a:lnTo>
                <a:lnTo>
                  <a:pt x="1866264" y="714247"/>
                </a:lnTo>
                <a:lnTo>
                  <a:pt x="1821941" y="715518"/>
                </a:lnTo>
                <a:lnTo>
                  <a:pt x="1822196" y="721232"/>
                </a:lnTo>
                <a:lnTo>
                  <a:pt x="1826260" y="721232"/>
                </a:lnTo>
                <a:lnTo>
                  <a:pt x="1829689" y="721740"/>
                </a:lnTo>
                <a:lnTo>
                  <a:pt x="1832228" y="722630"/>
                </a:lnTo>
                <a:lnTo>
                  <a:pt x="1836419" y="724915"/>
                </a:lnTo>
                <a:lnTo>
                  <a:pt x="1838325" y="728344"/>
                </a:lnTo>
                <a:lnTo>
                  <a:pt x="1838578" y="731012"/>
                </a:lnTo>
                <a:lnTo>
                  <a:pt x="1838071" y="734694"/>
                </a:lnTo>
                <a:lnTo>
                  <a:pt x="1834438" y="746777"/>
                </a:lnTo>
                <a:lnTo>
                  <a:pt x="1828546" y="763143"/>
                </a:lnTo>
                <a:lnTo>
                  <a:pt x="1810892" y="810513"/>
                </a:lnTo>
                <a:lnTo>
                  <a:pt x="1807337" y="819784"/>
                </a:lnTo>
                <a:lnTo>
                  <a:pt x="1803908" y="825626"/>
                </a:lnTo>
                <a:lnTo>
                  <a:pt x="1800352" y="828039"/>
                </a:lnTo>
                <a:lnTo>
                  <a:pt x="1796796" y="830580"/>
                </a:lnTo>
                <a:lnTo>
                  <a:pt x="1791842" y="830580"/>
                </a:lnTo>
                <a:lnTo>
                  <a:pt x="1785365" y="828039"/>
                </a:lnTo>
                <a:lnTo>
                  <a:pt x="1782572" y="827024"/>
                </a:lnTo>
                <a:lnTo>
                  <a:pt x="1780666" y="832103"/>
                </a:lnTo>
                <a:lnTo>
                  <a:pt x="1843786" y="855726"/>
                </a:lnTo>
                <a:lnTo>
                  <a:pt x="1845690" y="850645"/>
                </a:lnTo>
                <a:lnTo>
                  <a:pt x="1838705" y="848106"/>
                </a:lnTo>
                <a:lnTo>
                  <a:pt x="1834261" y="845693"/>
                </a:lnTo>
                <a:lnTo>
                  <a:pt x="1830704" y="841501"/>
                </a:lnTo>
                <a:lnTo>
                  <a:pt x="1829689" y="838834"/>
                </a:lnTo>
                <a:lnTo>
                  <a:pt x="1829308" y="835659"/>
                </a:lnTo>
                <a:lnTo>
                  <a:pt x="1829053" y="833246"/>
                </a:lnTo>
                <a:lnTo>
                  <a:pt x="1830577" y="827658"/>
                </a:lnTo>
                <a:lnTo>
                  <a:pt x="1833879" y="819022"/>
                </a:lnTo>
                <a:lnTo>
                  <a:pt x="1859026" y="751713"/>
                </a:lnTo>
                <a:lnTo>
                  <a:pt x="1863492" y="749581"/>
                </a:lnTo>
                <a:lnTo>
                  <a:pt x="1876503" y="745145"/>
                </a:lnTo>
                <a:lnTo>
                  <a:pt x="1888314" y="743950"/>
                </a:lnTo>
                <a:lnTo>
                  <a:pt x="1898903" y="745997"/>
                </a:lnTo>
                <a:lnTo>
                  <a:pt x="1906015" y="748664"/>
                </a:lnTo>
                <a:lnTo>
                  <a:pt x="1910079" y="753237"/>
                </a:lnTo>
                <a:lnTo>
                  <a:pt x="1911223" y="759587"/>
                </a:lnTo>
                <a:lnTo>
                  <a:pt x="1911433" y="761383"/>
                </a:lnTo>
                <a:lnTo>
                  <a:pt x="1910505" y="772357"/>
                </a:lnTo>
                <a:lnTo>
                  <a:pt x="1906269" y="786638"/>
                </a:lnTo>
                <a:lnTo>
                  <a:pt x="1886712" y="838834"/>
                </a:lnTo>
                <a:lnTo>
                  <a:pt x="1883917" y="846201"/>
                </a:lnTo>
                <a:lnTo>
                  <a:pt x="1882139" y="850519"/>
                </a:lnTo>
                <a:lnTo>
                  <a:pt x="1878964" y="854963"/>
                </a:lnTo>
                <a:lnTo>
                  <a:pt x="1873250" y="857884"/>
                </a:lnTo>
                <a:lnTo>
                  <a:pt x="1870202" y="858901"/>
                </a:lnTo>
                <a:lnTo>
                  <a:pt x="1865756" y="858138"/>
                </a:lnTo>
                <a:lnTo>
                  <a:pt x="1859788" y="855980"/>
                </a:lnTo>
                <a:lnTo>
                  <a:pt x="1857121" y="854963"/>
                </a:lnTo>
                <a:lnTo>
                  <a:pt x="1855215" y="860044"/>
                </a:lnTo>
                <a:lnTo>
                  <a:pt x="1918335" y="883665"/>
                </a:lnTo>
                <a:lnTo>
                  <a:pt x="1920239" y="878586"/>
                </a:lnTo>
                <a:lnTo>
                  <a:pt x="1914143" y="876300"/>
                </a:lnTo>
                <a:lnTo>
                  <a:pt x="1910206" y="874140"/>
                </a:lnTo>
                <a:lnTo>
                  <a:pt x="1908302" y="871982"/>
                </a:lnTo>
                <a:lnTo>
                  <a:pt x="1905635" y="867409"/>
                </a:lnTo>
                <a:lnTo>
                  <a:pt x="1905380" y="864615"/>
                </a:lnTo>
                <a:lnTo>
                  <a:pt x="1905253" y="861313"/>
                </a:lnTo>
                <a:lnTo>
                  <a:pt x="1906651" y="855599"/>
                </a:lnTo>
                <a:lnTo>
                  <a:pt x="1909699" y="847470"/>
                </a:lnTo>
                <a:lnTo>
                  <a:pt x="1930018" y="792988"/>
                </a:lnTo>
                <a:lnTo>
                  <a:pt x="1931009" y="790276"/>
                </a:lnTo>
                <a:lnTo>
                  <a:pt x="1935144" y="776583"/>
                </a:lnTo>
                <a:close/>
              </a:path>
              <a:path w="1936623" h="883665">
                <a:moveTo>
                  <a:pt x="1613662" y="751839"/>
                </a:moveTo>
                <a:lnTo>
                  <a:pt x="1615059" y="746251"/>
                </a:lnTo>
                <a:lnTo>
                  <a:pt x="1617979" y="738251"/>
                </a:lnTo>
                <a:lnTo>
                  <a:pt x="1656461" y="635634"/>
                </a:lnTo>
                <a:lnTo>
                  <a:pt x="1650364" y="633349"/>
                </a:lnTo>
                <a:lnTo>
                  <a:pt x="1606041" y="634619"/>
                </a:lnTo>
                <a:lnTo>
                  <a:pt x="1606041" y="640333"/>
                </a:lnTo>
                <a:lnTo>
                  <a:pt x="1610360" y="640333"/>
                </a:lnTo>
                <a:lnTo>
                  <a:pt x="1613662" y="640841"/>
                </a:lnTo>
                <a:lnTo>
                  <a:pt x="1616328" y="641731"/>
                </a:lnTo>
                <a:lnTo>
                  <a:pt x="1618741" y="642746"/>
                </a:lnTo>
                <a:lnTo>
                  <a:pt x="1621409" y="645668"/>
                </a:lnTo>
                <a:lnTo>
                  <a:pt x="1622552" y="649858"/>
                </a:lnTo>
                <a:lnTo>
                  <a:pt x="1622171" y="653033"/>
                </a:lnTo>
                <a:lnTo>
                  <a:pt x="1621820" y="654757"/>
                </a:lnTo>
                <a:lnTo>
                  <a:pt x="1618859" y="664782"/>
                </a:lnTo>
                <a:lnTo>
                  <a:pt x="1613280" y="680338"/>
                </a:lnTo>
                <a:lnTo>
                  <a:pt x="1594865" y="729614"/>
                </a:lnTo>
                <a:lnTo>
                  <a:pt x="1591944" y="737488"/>
                </a:lnTo>
                <a:lnTo>
                  <a:pt x="1589277" y="742569"/>
                </a:lnTo>
                <a:lnTo>
                  <a:pt x="1586991" y="744855"/>
                </a:lnTo>
                <a:lnTo>
                  <a:pt x="1582292" y="748538"/>
                </a:lnTo>
                <a:lnTo>
                  <a:pt x="1579626" y="749045"/>
                </a:lnTo>
                <a:lnTo>
                  <a:pt x="1577086" y="749426"/>
                </a:lnTo>
                <a:lnTo>
                  <a:pt x="1572640" y="748411"/>
                </a:lnTo>
                <a:lnTo>
                  <a:pt x="1566417" y="746125"/>
                </a:lnTo>
                <a:lnTo>
                  <a:pt x="1564513" y="751077"/>
                </a:lnTo>
                <a:lnTo>
                  <a:pt x="1626615" y="774319"/>
                </a:lnTo>
                <a:lnTo>
                  <a:pt x="1628521" y="769365"/>
                </a:lnTo>
                <a:lnTo>
                  <a:pt x="1622425" y="767080"/>
                </a:lnTo>
                <a:lnTo>
                  <a:pt x="1618488" y="764920"/>
                </a:lnTo>
                <a:lnTo>
                  <a:pt x="1614931" y="760602"/>
                </a:lnTo>
                <a:lnTo>
                  <a:pt x="1613915" y="757936"/>
                </a:lnTo>
                <a:lnTo>
                  <a:pt x="1613662" y="751839"/>
                </a:lnTo>
                <a:close/>
              </a:path>
              <a:path w="1936623" h="883665">
                <a:moveTo>
                  <a:pt x="1542034" y="737234"/>
                </a:moveTo>
                <a:lnTo>
                  <a:pt x="1542909" y="736950"/>
                </a:lnTo>
                <a:lnTo>
                  <a:pt x="1553598" y="731306"/>
                </a:lnTo>
                <a:lnTo>
                  <a:pt x="1563497" y="721868"/>
                </a:lnTo>
                <a:lnTo>
                  <a:pt x="1558163" y="719836"/>
                </a:lnTo>
                <a:lnTo>
                  <a:pt x="1555114" y="722883"/>
                </a:lnTo>
                <a:lnTo>
                  <a:pt x="1551813" y="724915"/>
                </a:lnTo>
                <a:lnTo>
                  <a:pt x="1548256" y="725677"/>
                </a:lnTo>
                <a:lnTo>
                  <a:pt x="1544701" y="726566"/>
                </a:lnTo>
                <a:lnTo>
                  <a:pt x="1541399" y="726439"/>
                </a:lnTo>
                <a:lnTo>
                  <a:pt x="1538224" y="725296"/>
                </a:lnTo>
                <a:lnTo>
                  <a:pt x="1534540" y="723900"/>
                </a:lnTo>
                <a:lnTo>
                  <a:pt x="1532001" y="721232"/>
                </a:lnTo>
                <a:lnTo>
                  <a:pt x="1530730" y="717550"/>
                </a:lnTo>
                <a:lnTo>
                  <a:pt x="1529461" y="713739"/>
                </a:lnTo>
                <a:lnTo>
                  <a:pt x="1530350" y="707770"/>
                </a:lnTo>
                <a:lnTo>
                  <a:pt x="1533525" y="699388"/>
                </a:lnTo>
                <a:lnTo>
                  <a:pt x="1564513" y="616712"/>
                </a:lnTo>
                <a:lnTo>
                  <a:pt x="1594358" y="627761"/>
                </a:lnTo>
                <a:lnTo>
                  <a:pt x="1597914" y="618108"/>
                </a:lnTo>
                <a:lnTo>
                  <a:pt x="1568196" y="606932"/>
                </a:lnTo>
                <a:lnTo>
                  <a:pt x="1583816" y="564895"/>
                </a:lnTo>
                <a:lnTo>
                  <a:pt x="1579499" y="563371"/>
                </a:lnTo>
                <a:lnTo>
                  <a:pt x="1572260" y="571245"/>
                </a:lnTo>
                <a:lnTo>
                  <a:pt x="1566799" y="576580"/>
                </a:lnTo>
                <a:lnTo>
                  <a:pt x="1563369" y="579374"/>
                </a:lnTo>
                <a:lnTo>
                  <a:pt x="1556639" y="584453"/>
                </a:lnTo>
                <a:lnTo>
                  <a:pt x="1549780" y="588518"/>
                </a:lnTo>
                <a:lnTo>
                  <a:pt x="1542541" y="591312"/>
                </a:lnTo>
                <a:lnTo>
                  <a:pt x="1535429" y="594232"/>
                </a:lnTo>
                <a:lnTo>
                  <a:pt x="1528826" y="595757"/>
                </a:lnTo>
                <a:lnTo>
                  <a:pt x="1522984" y="595883"/>
                </a:lnTo>
                <a:lnTo>
                  <a:pt x="1521333" y="600456"/>
                </a:lnTo>
                <a:lnTo>
                  <a:pt x="1541526" y="608076"/>
                </a:lnTo>
                <a:lnTo>
                  <a:pt x="1509267" y="693927"/>
                </a:lnTo>
                <a:lnTo>
                  <a:pt x="1505839" y="703071"/>
                </a:lnTo>
                <a:lnTo>
                  <a:pt x="1504314" y="710311"/>
                </a:lnTo>
                <a:lnTo>
                  <a:pt x="1504568" y="715390"/>
                </a:lnTo>
                <a:lnTo>
                  <a:pt x="1504950" y="720597"/>
                </a:lnTo>
                <a:lnTo>
                  <a:pt x="1506601" y="725043"/>
                </a:lnTo>
                <a:lnTo>
                  <a:pt x="1509902" y="728980"/>
                </a:lnTo>
                <a:lnTo>
                  <a:pt x="1513077" y="732916"/>
                </a:lnTo>
                <a:lnTo>
                  <a:pt x="1516761" y="735583"/>
                </a:lnTo>
                <a:lnTo>
                  <a:pt x="1521078" y="737234"/>
                </a:lnTo>
                <a:lnTo>
                  <a:pt x="1527428" y="739647"/>
                </a:lnTo>
                <a:lnTo>
                  <a:pt x="1534414" y="739647"/>
                </a:lnTo>
                <a:lnTo>
                  <a:pt x="1542034" y="737234"/>
                </a:lnTo>
                <a:close/>
              </a:path>
              <a:path w="1936623" h="883665">
                <a:moveTo>
                  <a:pt x="1648967" y="577214"/>
                </a:moveTo>
                <a:lnTo>
                  <a:pt x="1649094" y="581151"/>
                </a:lnTo>
                <a:lnTo>
                  <a:pt x="1650746" y="584962"/>
                </a:lnTo>
                <a:lnTo>
                  <a:pt x="1652524" y="588771"/>
                </a:lnTo>
                <a:lnTo>
                  <a:pt x="1655317" y="591438"/>
                </a:lnTo>
                <a:lnTo>
                  <a:pt x="1659254" y="592836"/>
                </a:lnTo>
                <a:lnTo>
                  <a:pt x="1663191" y="594359"/>
                </a:lnTo>
                <a:lnTo>
                  <a:pt x="1667002" y="594232"/>
                </a:lnTo>
                <a:lnTo>
                  <a:pt x="1670812" y="592455"/>
                </a:lnTo>
                <a:lnTo>
                  <a:pt x="1674622" y="590676"/>
                </a:lnTo>
                <a:lnTo>
                  <a:pt x="1677162" y="587882"/>
                </a:lnTo>
                <a:lnTo>
                  <a:pt x="1678686" y="583945"/>
                </a:lnTo>
                <a:lnTo>
                  <a:pt x="1680083" y="580008"/>
                </a:lnTo>
                <a:lnTo>
                  <a:pt x="1679955" y="576199"/>
                </a:lnTo>
                <a:lnTo>
                  <a:pt x="1678304" y="572388"/>
                </a:lnTo>
                <a:lnTo>
                  <a:pt x="1676527" y="568706"/>
                </a:lnTo>
                <a:lnTo>
                  <a:pt x="1673733" y="566038"/>
                </a:lnTo>
                <a:lnTo>
                  <a:pt x="1669923" y="564641"/>
                </a:lnTo>
                <a:lnTo>
                  <a:pt x="1665859" y="563118"/>
                </a:lnTo>
                <a:lnTo>
                  <a:pt x="1662049" y="563244"/>
                </a:lnTo>
                <a:lnTo>
                  <a:pt x="1658239" y="564895"/>
                </a:lnTo>
                <a:lnTo>
                  <a:pt x="1654428" y="566674"/>
                </a:lnTo>
                <a:lnTo>
                  <a:pt x="1651889" y="569468"/>
                </a:lnTo>
                <a:lnTo>
                  <a:pt x="1650364" y="573277"/>
                </a:lnTo>
                <a:lnTo>
                  <a:pt x="1648967" y="577214"/>
                </a:lnTo>
                <a:close/>
              </a:path>
              <a:path w="1936623" h="883665">
                <a:moveTo>
                  <a:pt x="1694589" y="782826"/>
                </a:moveTo>
                <a:lnTo>
                  <a:pt x="1690624" y="768476"/>
                </a:lnTo>
                <a:lnTo>
                  <a:pt x="1690248" y="801238"/>
                </a:lnTo>
                <a:lnTo>
                  <a:pt x="1702562" y="807212"/>
                </a:lnTo>
                <a:lnTo>
                  <a:pt x="1701869" y="793206"/>
                </a:lnTo>
                <a:lnTo>
                  <a:pt x="1694589" y="782826"/>
                </a:lnTo>
                <a:close/>
              </a:path>
              <a:path w="1936623" h="883665">
                <a:moveTo>
                  <a:pt x="1663793" y="729902"/>
                </a:moveTo>
                <a:lnTo>
                  <a:pt x="1662218" y="742218"/>
                </a:lnTo>
                <a:lnTo>
                  <a:pt x="1662738" y="754606"/>
                </a:lnTo>
                <a:lnTo>
                  <a:pt x="1665351" y="767080"/>
                </a:lnTo>
                <a:lnTo>
                  <a:pt x="1666658" y="771197"/>
                </a:lnTo>
                <a:lnTo>
                  <a:pt x="1672315" y="783212"/>
                </a:lnTo>
                <a:lnTo>
                  <a:pt x="1680172" y="793231"/>
                </a:lnTo>
                <a:lnTo>
                  <a:pt x="1690248" y="801238"/>
                </a:lnTo>
                <a:lnTo>
                  <a:pt x="1690624" y="768476"/>
                </a:lnTo>
                <a:lnTo>
                  <a:pt x="1690296" y="766016"/>
                </a:lnTo>
                <a:lnTo>
                  <a:pt x="1689730" y="754162"/>
                </a:lnTo>
                <a:lnTo>
                  <a:pt x="1690759" y="741921"/>
                </a:lnTo>
                <a:lnTo>
                  <a:pt x="1693353" y="729294"/>
                </a:lnTo>
                <a:lnTo>
                  <a:pt x="1697481" y="716280"/>
                </a:lnTo>
                <a:lnTo>
                  <a:pt x="1699792" y="710518"/>
                </a:lnTo>
                <a:lnTo>
                  <a:pt x="1705866" y="698696"/>
                </a:lnTo>
                <a:lnTo>
                  <a:pt x="1712722" y="689609"/>
                </a:lnTo>
                <a:lnTo>
                  <a:pt x="1718564" y="683513"/>
                </a:lnTo>
                <a:lnTo>
                  <a:pt x="1724533" y="679831"/>
                </a:lnTo>
                <a:lnTo>
                  <a:pt x="1730502" y="678814"/>
                </a:lnTo>
                <a:lnTo>
                  <a:pt x="1736598" y="677671"/>
                </a:lnTo>
                <a:lnTo>
                  <a:pt x="1742059" y="678052"/>
                </a:lnTo>
                <a:lnTo>
                  <a:pt x="1747012" y="679957"/>
                </a:lnTo>
                <a:lnTo>
                  <a:pt x="1751875" y="682189"/>
                </a:lnTo>
                <a:lnTo>
                  <a:pt x="1761389" y="690522"/>
                </a:lnTo>
                <a:lnTo>
                  <a:pt x="1767204" y="702818"/>
                </a:lnTo>
                <a:lnTo>
                  <a:pt x="1769110" y="711322"/>
                </a:lnTo>
                <a:lnTo>
                  <a:pt x="1769937" y="722759"/>
                </a:lnTo>
                <a:lnTo>
                  <a:pt x="1769007" y="734980"/>
                </a:lnTo>
                <a:lnTo>
                  <a:pt x="1766318" y="747978"/>
                </a:lnTo>
                <a:lnTo>
                  <a:pt x="1761871" y="761745"/>
                </a:lnTo>
                <a:lnTo>
                  <a:pt x="1759946" y="766623"/>
                </a:lnTo>
                <a:lnTo>
                  <a:pt x="1753370" y="780236"/>
                </a:lnTo>
                <a:lnTo>
                  <a:pt x="1746321" y="790295"/>
                </a:lnTo>
                <a:lnTo>
                  <a:pt x="1738756" y="796797"/>
                </a:lnTo>
                <a:lnTo>
                  <a:pt x="1724289" y="801544"/>
                </a:lnTo>
                <a:lnTo>
                  <a:pt x="1712214" y="799591"/>
                </a:lnTo>
                <a:lnTo>
                  <a:pt x="1701869" y="793206"/>
                </a:lnTo>
                <a:lnTo>
                  <a:pt x="1702562" y="807212"/>
                </a:lnTo>
                <a:lnTo>
                  <a:pt x="1713181" y="810287"/>
                </a:lnTo>
                <a:lnTo>
                  <a:pt x="1725588" y="811568"/>
                </a:lnTo>
                <a:lnTo>
                  <a:pt x="1737994" y="810387"/>
                </a:lnTo>
                <a:lnTo>
                  <a:pt x="1749017" y="806990"/>
                </a:lnTo>
                <a:lnTo>
                  <a:pt x="1760164" y="800938"/>
                </a:lnTo>
                <a:lnTo>
                  <a:pt x="1770634" y="792352"/>
                </a:lnTo>
                <a:lnTo>
                  <a:pt x="1779509" y="782417"/>
                </a:lnTo>
                <a:lnTo>
                  <a:pt x="1786594" y="771870"/>
                </a:lnTo>
                <a:lnTo>
                  <a:pt x="1791842" y="760730"/>
                </a:lnTo>
                <a:lnTo>
                  <a:pt x="1795248" y="749013"/>
                </a:lnTo>
                <a:lnTo>
                  <a:pt x="1796707" y="736662"/>
                </a:lnTo>
                <a:lnTo>
                  <a:pt x="1795991" y="724312"/>
                </a:lnTo>
                <a:lnTo>
                  <a:pt x="1793113" y="711962"/>
                </a:lnTo>
                <a:lnTo>
                  <a:pt x="1785488" y="696027"/>
                </a:lnTo>
                <a:lnTo>
                  <a:pt x="1777328" y="686283"/>
                </a:lnTo>
                <a:lnTo>
                  <a:pt x="1767082" y="678425"/>
                </a:lnTo>
                <a:lnTo>
                  <a:pt x="1754759" y="672464"/>
                </a:lnTo>
                <a:lnTo>
                  <a:pt x="1746643" y="670040"/>
                </a:lnTo>
                <a:lnTo>
                  <a:pt x="1734263" y="668536"/>
                </a:lnTo>
                <a:lnTo>
                  <a:pt x="1721485" y="669544"/>
                </a:lnTo>
                <a:lnTo>
                  <a:pt x="1711081" y="672382"/>
                </a:lnTo>
                <a:lnTo>
                  <a:pt x="1699784" y="678133"/>
                </a:lnTo>
                <a:lnTo>
                  <a:pt x="1688973" y="686562"/>
                </a:lnTo>
                <a:lnTo>
                  <a:pt x="1679674" y="696479"/>
                </a:lnTo>
                <a:lnTo>
                  <a:pt x="1672504" y="706956"/>
                </a:lnTo>
                <a:lnTo>
                  <a:pt x="1667255" y="718184"/>
                </a:lnTo>
                <a:lnTo>
                  <a:pt x="1663793" y="729902"/>
                </a:lnTo>
                <a:close/>
              </a:path>
              <a:path w="1936623" h="883665">
                <a:moveTo>
                  <a:pt x="1408928" y="663837"/>
                </a:moveTo>
                <a:lnTo>
                  <a:pt x="1404112" y="650747"/>
                </a:lnTo>
                <a:lnTo>
                  <a:pt x="1402901" y="643454"/>
                </a:lnTo>
                <a:lnTo>
                  <a:pt x="1402566" y="631202"/>
                </a:lnTo>
                <a:lnTo>
                  <a:pt x="1404293" y="618774"/>
                </a:lnTo>
                <a:lnTo>
                  <a:pt x="1408049" y="606170"/>
                </a:lnTo>
                <a:lnTo>
                  <a:pt x="1415364" y="591322"/>
                </a:lnTo>
                <a:lnTo>
                  <a:pt x="1423297" y="581539"/>
                </a:lnTo>
                <a:lnTo>
                  <a:pt x="1432814" y="574294"/>
                </a:lnTo>
                <a:lnTo>
                  <a:pt x="1446676" y="570235"/>
                </a:lnTo>
                <a:lnTo>
                  <a:pt x="1459102" y="572388"/>
                </a:lnTo>
                <a:lnTo>
                  <a:pt x="1464817" y="574547"/>
                </a:lnTo>
                <a:lnTo>
                  <a:pt x="1468881" y="577595"/>
                </a:lnTo>
                <a:lnTo>
                  <a:pt x="1471040" y="581659"/>
                </a:lnTo>
                <a:lnTo>
                  <a:pt x="1473200" y="585724"/>
                </a:lnTo>
                <a:lnTo>
                  <a:pt x="1473580" y="590676"/>
                </a:lnTo>
                <a:lnTo>
                  <a:pt x="1472056" y="596264"/>
                </a:lnTo>
                <a:lnTo>
                  <a:pt x="1470405" y="601980"/>
                </a:lnTo>
                <a:lnTo>
                  <a:pt x="1470152" y="606044"/>
                </a:lnTo>
                <a:lnTo>
                  <a:pt x="1470914" y="608583"/>
                </a:lnTo>
                <a:lnTo>
                  <a:pt x="1472438" y="613156"/>
                </a:lnTo>
                <a:lnTo>
                  <a:pt x="1475866" y="616584"/>
                </a:lnTo>
                <a:lnTo>
                  <a:pt x="1481327" y="618616"/>
                </a:lnTo>
                <a:lnTo>
                  <a:pt x="1485518" y="620140"/>
                </a:lnTo>
                <a:lnTo>
                  <a:pt x="1489075" y="620268"/>
                </a:lnTo>
                <a:lnTo>
                  <a:pt x="1492123" y="618870"/>
                </a:lnTo>
                <a:lnTo>
                  <a:pt x="1495298" y="617601"/>
                </a:lnTo>
                <a:lnTo>
                  <a:pt x="1497456" y="615061"/>
                </a:lnTo>
                <a:lnTo>
                  <a:pt x="1498727" y="611632"/>
                </a:lnTo>
                <a:lnTo>
                  <a:pt x="1499170" y="610291"/>
                </a:lnTo>
                <a:lnTo>
                  <a:pt x="1499521" y="599125"/>
                </a:lnTo>
                <a:lnTo>
                  <a:pt x="1494409" y="586358"/>
                </a:lnTo>
                <a:lnTo>
                  <a:pt x="1489150" y="579115"/>
                </a:lnTo>
                <a:lnTo>
                  <a:pt x="1479554" y="570940"/>
                </a:lnTo>
                <a:lnTo>
                  <a:pt x="1467230" y="564769"/>
                </a:lnTo>
                <a:lnTo>
                  <a:pt x="1453596" y="561274"/>
                </a:lnTo>
                <a:lnTo>
                  <a:pt x="1441443" y="560828"/>
                </a:lnTo>
                <a:lnTo>
                  <a:pt x="1429312" y="562921"/>
                </a:lnTo>
                <a:lnTo>
                  <a:pt x="1417192" y="567563"/>
                </a:lnTo>
                <a:lnTo>
                  <a:pt x="1412946" y="569794"/>
                </a:lnTo>
                <a:lnTo>
                  <a:pt x="1402812" y="576948"/>
                </a:lnTo>
                <a:lnTo>
                  <a:pt x="1394094" y="585994"/>
                </a:lnTo>
                <a:lnTo>
                  <a:pt x="1386783" y="596923"/>
                </a:lnTo>
                <a:lnTo>
                  <a:pt x="1380871" y="609726"/>
                </a:lnTo>
                <a:lnTo>
                  <a:pt x="1378504" y="616686"/>
                </a:lnTo>
                <a:lnTo>
                  <a:pt x="1375436" y="629798"/>
                </a:lnTo>
                <a:lnTo>
                  <a:pt x="1374427" y="642248"/>
                </a:lnTo>
                <a:lnTo>
                  <a:pt x="1375476" y="654021"/>
                </a:lnTo>
                <a:lnTo>
                  <a:pt x="1378585" y="665099"/>
                </a:lnTo>
                <a:lnTo>
                  <a:pt x="1381743" y="672193"/>
                </a:lnTo>
                <a:lnTo>
                  <a:pt x="1389091" y="683243"/>
                </a:lnTo>
                <a:lnTo>
                  <a:pt x="1398416" y="691710"/>
                </a:lnTo>
                <a:lnTo>
                  <a:pt x="1409700" y="697611"/>
                </a:lnTo>
                <a:lnTo>
                  <a:pt x="1423090" y="700624"/>
                </a:lnTo>
                <a:lnTo>
                  <a:pt x="1435363" y="700065"/>
                </a:lnTo>
                <a:lnTo>
                  <a:pt x="1448053" y="696468"/>
                </a:lnTo>
                <a:lnTo>
                  <a:pt x="1455341" y="692979"/>
                </a:lnTo>
                <a:lnTo>
                  <a:pt x="1465323" y="685976"/>
                </a:lnTo>
                <a:lnTo>
                  <a:pt x="1474488" y="676725"/>
                </a:lnTo>
                <a:lnTo>
                  <a:pt x="1482852" y="665226"/>
                </a:lnTo>
                <a:lnTo>
                  <a:pt x="1479550" y="661796"/>
                </a:lnTo>
                <a:lnTo>
                  <a:pt x="1475864" y="665501"/>
                </a:lnTo>
                <a:lnTo>
                  <a:pt x="1465260" y="674414"/>
                </a:lnTo>
                <a:lnTo>
                  <a:pt x="1455927" y="679450"/>
                </a:lnTo>
                <a:lnTo>
                  <a:pt x="1452417" y="680591"/>
                </a:lnTo>
                <a:lnTo>
                  <a:pt x="1440001" y="682099"/>
                </a:lnTo>
                <a:lnTo>
                  <a:pt x="1427861" y="679576"/>
                </a:lnTo>
                <a:lnTo>
                  <a:pt x="1417121" y="673549"/>
                </a:lnTo>
                <a:lnTo>
                  <a:pt x="1408928" y="663837"/>
                </a:lnTo>
                <a:close/>
              </a:path>
              <a:path w="1936623" h="883665">
                <a:moveTo>
                  <a:pt x="178308" y="214630"/>
                </a:moveTo>
                <a:lnTo>
                  <a:pt x="179704" y="208787"/>
                </a:lnTo>
                <a:lnTo>
                  <a:pt x="182752" y="200787"/>
                </a:lnTo>
                <a:lnTo>
                  <a:pt x="199643" y="155575"/>
                </a:lnTo>
                <a:lnTo>
                  <a:pt x="203918" y="143644"/>
                </a:lnTo>
                <a:lnTo>
                  <a:pt x="207648" y="130960"/>
                </a:lnTo>
                <a:lnTo>
                  <a:pt x="209168" y="121919"/>
                </a:lnTo>
                <a:lnTo>
                  <a:pt x="209930" y="112521"/>
                </a:lnTo>
                <a:lnTo>
                  <a:pt x="208406" y="104775"/>
                </a:lnTo>
                <a:lnTo>
                  <a:pt x="204724" y="98806"/>
                </a:lnTo>
                <a:lnTo>
                  <a:pt x="201040" y="92837"/>
                </a:lnTo>
                <a:lnTo>
                  <a:pt x="195579" y="88518"/>
                </a:lnTo>
                <a:lnTo>
                  <a:pt x="188213" y="85851"/>
                </a:lnTo>
                <a:lnTo>
                  <a:pt x="182244" y="83565"/>
                </a:lnTo>
                <a:lnTo>
                  <a:pt x="175640" y="82931"/>
                </a:lnTo>
                <a:lnTo>
                  <a:pt x="168401" y="83819"/>
                </a:lnTo>
                <a:lnTo>
                  <a:pt x="161533" y="85399"/>
                </a:lnTo>
                <a:lnTo>
                  <a:pt x="150027" y="89683"/>
                </a:lnTo>
                <a:lnTo>
                  <a:pt x="135636" y="96519"/>
                </a:lnTo>
                <a:lnTo>
                  <a:pt x="170687" y="3047"/>
                </a:lnTo>
                <a:lnTo>
                  <a:pt x="164211" y="634"/>
                </a:lnTo>
                <a:lnTo>
                  <a:pt x="120141" y="2031"/>
                </a:lnTo>
                <a:lnTo>
                  <a:pt x="120268" y="7619"/>
                </a:lnTo>
                <a:lnTo>
                  <a:pt x="125222" y="7746"/>
                </a:lnTo>
                <a:lnTo>
                  <a:pt x="128650" y="8255"/>
                </a:lnTo>
                <a:lnTo>
                  <a:pt x="130555" y="8889"/>
                </a:lnTo>
                <a:lnTo>
                  <a:pt x="134747" y="11175"/>
                </a:lnTo>
                <a:lnTo>
                  <a:pt x="136651" y="14605"/>
                </a:lnTo>
                <a:lnTo>
                  <a:pt x="136905" y="17271"/>
                </a:lnTo>
                <a:lnTo>
                  <a:pt x="136398" y="20955"/>
                </a:lnTo>
                <a:lnTo>
                  <a:pt x="133152" y="32115"/>
                </a:lnTo>
                <a:lnTo>
                  <a:pt x="127380" y="48259"/>
                </a:lnTo>
                <a:lnTo>
                  <a:pt x="84074" y="163830"/>
                </a:lnTo>
                <a:lnTo>
                  <a:pt x="81025" y="171703"/>
                </a:lnTo>
                <a:lnTo>
                  <a:pt x="74294" y="181228"/>
                </a:lnTo>
                <a:lnTo>
                  <a:pt x="66039" y="183261"/>
                </a:lnTo>
                <a:lnTo>
                  <a:pt x="61340" y="182371"/>
                </a:lnTo>
                <a:lnTo>
                  <a:pt x="55625" y="180339"/>
                </a:lnTo>
                <a:lnTo>
                  <a:pt x="53721" y="185293"/>
                </a:lnTo>
                <a:lnTo>
                  <a:pt x="116966" y="209041"/>
                </a:lnTo>
                <a:lnTo>
                  <a:pt x="118872" y="203962"/>
                </a:lnTo>
                <a:lnTo>
                  <a:pt x="112394" y="201549"/>
                </a:lnTo>
                <a:lnTo>
                  <a:pt x="108076" y="199136"/>
                </a:lnTo>
                <a:lnTo>
                  <a:pt x="106044" y="196722"/>
                </a:lnTo>
                <a:lnTo>
                  <a:pt x="102742" y="191769"/>
                </a:lnTo>
                <a:lnTo>
                  <a:pt x="102362" y="186816"/>
                </a:lnTo>
                <a:lnTo>
                  <a:pt x="103886" y="181228"/>
                </a:lnTo>
                <a:lnTo>
                  <a:pt x="107187" y="172465"/>
                </a:lnTo>
                <a:lnTo>
                  <a:pt x="132461" y="105028"/>
                </a:lnTo>
                <a:lnTo>
                  <a:pt x="142112" y="100202"/>
                </a:lnTo>
                <a:lnTo>
                  <a:pt x="149860" y="97536"/>
                </a:lnTo>
                <a:lnTo>
                  <a:pt x="155701" y="97027"/>
                </a:lnTo>
                <a:lnTo>
                  <a:pt x="161416" y="96393"/>
                </a:lnTo>
                <a:lnTo>
                  <a:pt x="166624" y="97027"/>
                </a:lnTo>
                <a:lnTo>
                  <a:pt x="171196" y="98678"/>
                </a:lnTo>
                <a:lnTo>
                  <a:pt x="175640" y="100330"/>
                </a:lnTo>
                <a:lnTo>
                  <a:pt x="179069" y="102869"/>
                </a:lnTo>
                <a:lnTo>
                  <a:pt x="181483" y="106171"/>
                </a:lnTo>
                <a:lnTo>
                  <a:pt x="183768" y="109600"/>
                </a:lnTo>
                <a:lnTo>
                  <a:pt x="184785" y="113791"/>
                </a:lnTo>
                <a:lnTo>
                  <a:pt x="184658" y="118618"/>
                </a:lnTo>
                <a:lnTo>
                  <a:pt x="181857" y="131412"/>
                </a:lnTo>
                <a:lnTo>
                  <a:pt x="176529" y="146938"/>
                </a:lnTo>
                <a:lnTo>
                  <a:pt x="159638" y="192024"/>
                </a:lnTo>
                <a:lnTo>
                  <a:pt x="156844" y="199262"/>
                </a:lnTo>
                <a:lnTo>
                  <a:pt x="155066" y="203581"/>
                </a:lnTo>
                <a:lnTo>
                  <a:pt x="152018" y="208152"/>
                </a:lnTo>
                <a:lnTo>
                  <a:pt x="146430" y="211200"/>
                </a:lnTo>
                <a:lnTo>
                  <a:pt x="143383" y="212089"/>
                </a:lnTo>
                <a:lnTo>
                  <a:pt x="138937" y="211455"/>
                </a:lnTo>
                <a:lnTo>
                  <a:pt x="132968" y="209295"/>
                </a:lnTo>
                <a:lnTo>
                  <a:pt x="130048" y="208152"/>
                </a:lnTo>
                <a:lnTo>
                  <a:pt x="128142" y="213232"/>
                </a:lnTo>
                <a:lnTo>
                  <a:pt x="190880" y="236727"/>
                </a:lnTo>
                <a:lnTo>
                  <a:pt x="192786" y="231647"/>
                </a:lnTo>
                <a:lnTo>
                  <a:pt x="186816" y="229488"/>
                </a:lnTo>
                <a:lnTo>
                  <a:pt x="183006" y="227202"/>
                </a:lnTo>
                <a:lnTo>
                  <a:pt x="181228" y="225170"/>
                </a:lnTo>
                <a:lnTo>
                  <a:pt x="178562" y="220599"/>
                </a:lnTo>
                <a:lnTo>
                  <a:pt x="178308" y="214630"/>
                </a:lnTo>
                <a:close/>
              </a:path>
              <a:path w="1936623" h="883665">
                <a:moveTo>
                  <a:pt x="37846" y="173862"/>
                </a:moveTo>
                <a:lnTo>
                  <a:pt x="38707" y="173578"/>
                </a:lnTo>
                <a:lnTo>
                  <a:pt x="49315" y="167934"/>
                </a:lnTo>
                <a:lnTo>
                  <a:pt x="59309" y="158495"/>
                </a:lnTo>
                <a:lnTo>
                  <a:pt x="53848" y="156463"/>
                </a:lnTo>
                <a:lnTo>
                  <a:pt x="50926" y="159512"/>
                </a:lnTo>
                <a:lnTo>
                  <a:pt x="47625" y="161544"/>
                </a:lnTo>
                <a:lnTo>
                  <a:pt x="43941" y="162306"/>
                </a:lnTo>
                <a:lnTo>
                  <a:pt x="40386" y="163194"/>
                </a:lnTo>
                <a:lnTo>
                  <a:pt x="37084" y="163068"/>
                </a:lnTo>
                <a:lnTo>
                  <a:pt x="30352" y="160527"/>
                </a:lnTo>
                <a:lnTo>
                  <a:pt x="27812" y="157861"/>
                </a:lnTo>
                <a:lnTo>
                  <a:pt x="26542" y="154177"/>
                </a:lnTo>
                <a:lnTo>
                  <a:pt x="25273" y="150368"/>
                </a:lnTo>
                <a:lnTo>
                  <a:pt x="26162" y="144399"/>
                </a:lnTo>
                <a:lnTo>
                  <a:pt x="29210" y="136016"/>
                </a:lnTo>
                <a:lnTo>
                  <a:pt x="60198" y="53339"/>
                </a:lnTo>
                <a:lnTo>
                  <a:pt x="90042" y="64515"/>
                </a:lnTo>
                <a:lnTo>
                  <a:pt x="93725" y="54737"/>
                </a:lnTo>
                <a:lnTo>
                  <a:pt x="63880" y="43561"/>
                </a:lnTo>
                <a:lnTo>
                  <a:pt x="79628" y="1524"/>
                </a:lnTo>
                <a:lnTo>
                  <a:pt x="75311" y="0"/>
                </a:lnTo>
                <a:lnTo>
                  <a:pt x="67944" y="7874"/>
                </a:lnTo>
                <a:lnTo>
                  <a:pt x="62484" y="13207"/>
                </a:lnTo>
                <a:lnTo>
                  <a:pt x="59054" y="16001"/>
                </a:lnTo>
                <a:lnTo>
                  <a:pt x="52450" y="21081"/>
                </a:lnTo>
                <a:lnTo>
                  <a:pt x="45465" y="25145"/>
                </a:lnTo>
                <a:lnTo>
                  <a:pt x="38353" y="27939"/>
                </a:lnTo>
                <a:lnTo>
                  <a:pt x="31114" y="30861"/>
                </a:lnTo>
                <a:lnTo>
                  <a:pt x="24637" y="32384"/>
                </a:lnTo>
                <a:lnTo>
                  <a:pt x="18796" y="32512"/>
                </a:lnTo>
                <a:lnTo>
                  <a:pt x="17017" y="37083"/>
                </a:lnTo>
                <a:lnTo>
                  <a:pt x="37211" y="44703"/>
                </a:lnTo>
                <a:lnTo>
                  <a:pt x="5079" y="130556"/>
                </a:lnTo>
                <a:lnTo>
                  <a:pt x="1650" y="139700"/>
                </a:lnTo>
                <a:lnTo>
                  <a:pt x="0" y="146938"/>
                </a:lnTo>
                <a:lnTo>
                  <a:pt x="380" y="152019"/>
                </a:lnTo>
                <a:lnTo>
                  <a:pt x="635" y="157225"/>
                </a:lnTo>
                <a:lnTo>
                  <a:pt x="2412" y="161670"/>
                </a:lnTo>
                <a:lnTo>
                  <a:pt x="5587" y="165607"/>
                </a:lnTo>
                <a:lnTo>
                  <a:pt x="8762" y="169544"/>
                </a:lnTo>
                <a:lnTo>
                  <a:pt x="12573" y="172212"/>
                </a:lnTo>
                <a:lnTo>
                  <a:pt x="16763" y="173862"/>
                </a:lnTo>
                <a:lnTo>
                  <a:pt x="23113" y="176275"/>
                </a:lnTo>
                <a:lnTo>
                  <a:pt x="30099" y="176275"/>
                </a:lnTo>
                <a:lnTo>
                  <a:pt x="37846" y="173862"/>
                </a:lnTo>
                <a:close/>
              </a:path>
              <a:path w="1936623" h="883665">
                <a:moveTo>
                  <a:pt x="275971" y="140081"/>
                </a:moveTo>
                <a:lnTo>
                  <a:pt x="284225" y="136270"/>
                </a:lnTo>
                <a:lnTo>
                  <a:pt x="292353" y="135889"/>
                </a:lnTo>
                <a:lnTo>
                  <a:pt x="299974" y="138811"/>
                </a:lnTo>
                <a:lnTo>
                  <a:pt x="305053" y="140715"/>
                </a:lnTo>
                <a:lnTo>
                  <a:pt x="309244" y="144018"/>
                </a:lnTo>
                <a:lnTo>
                  <a:pt x="312800" y="148716"/>
                </a:lnTo>
                <a:lnTo>
                  <a:pt x="316229" y="153415"/>
                </a:lnTo>
                <a:lnTo>
                  <a:pt x="318135" y="158750"/>
                </a:lnTo>
                <a:lnTo>
                  <a:pt x="318515" y="164845"/>
                </a:lnTo>
                <a:lnTo>
                  <a:pt x="318769" y="168782"/>
                </a:lnTo>
                <a:lnTo>
                  <a:pt x="317626" y="174878"/>
                </a:lnTo>
                <a:lnTo>
                  <a:pt x="314960" y="183261"/>
                </a:lnTo>
                <a:lnTo>
                  <a:pt x="255904" y="161036"/>
                </a:lnTo>
                <a:lnTo>
                  <a:pt x="252856" y="169163"/>
                </a:lnTo>
                <a:lnTo>
                  <a:pt x="341122" y="202183"/>
                </a:lnTo>
                <a:lnTo>
                  <a:pt x="343370" y="195349"/>
                </a:lnTo>
                <a:lnTo>
                  <a:pt x="345584" y="182598"/>
                </a:lnTo>
                <a:lnTo>
                  <a:pt x="344962" y="170525"/>
                </a:lnTo>
                <a:lnTo>
                  <a:pt x="341502" y="159131"/>
                </a:lnTo>
                <a:lnTo>
                  <a:pt x="333331" y="146305"/>
                </a:lnTo>
                <a:lnTo>
                  <a:pt x="323716" y="137955"/>
                </a:lnTo>
                <a:lnTo>
                  <a:pt x="311530" y="131825"/>
                </a:lnTo>
                <a:lnTo>
                  <a:pt x="298569" y="128355"/>
                </a:lnTo>
                <a:lnTo>
                  <a:pt x="286335" y="127728"/>
                </a:lnTo>
                <a:lnTo>
                  <a:pt x="275971" y="140081"/>
                </a:lnTo>
                <a:close/>
              </a:path>
              <a:path w="1936623" h="883665">
                <a:moveTo>
                  <a:pt x="221475" y="197956"/>
                </a:moveTo>
                <a:lnTo>
                  <a:pt x="220469" y="210413"/>
                </a:lnTo>
                <a:lnTo>
                  <a:pt x="221611" y="222241"/>
                </a:lnTo>
                <a:lnTo>
                  <a:pt x="224916" y="233425"/>
                </a:lnTo>
                <a:lnTo>
                  <a:pt x="228715" y="241341"/>
                </a:lnTo>
                <a:lnTo>
                  <a:pt x="236341" y="251921"/>
                </a:lnTo>
                <a:lnTo>
                  <a:pt x="245959" y="260167"/>
                </a:lnTo>
                <a:lnTo>
                  <a:pt x="257555" y="266064"/>
                </a:lnTo>
                <a:lnTo>
                  <a:pt x="262513" y="267688"/>
                </a:lnTo>
                <a:lnTo>
                  <a:pt x="274774" y="269506"/>
                </a:lnTo>
                <a:lnTo>
                  <a:pt x="286838" y="268147"/>
                </a:lnTo>
                <a:lnTo>
                  <a:pt x="298703" y="263651"/>
                </a:lnTo>
                <a:lnTo>
                  <a:pt x="301843" y="261927"/>
                </a:lnTo>
                <a:lnTo>
                  <a:pt x="312692" y="254451"/>
                </a:lnTo>
                <a:lnTo>
                  <a:pt x="321679" y="245558"/>
                </a:lnTo>
                <a:lnTo>
                  <a:pt x="328802" y="235203"/>
                </a:lnTo>
                <a:lnTo>
                  <a:pt x="325500" y="230758"/>
                </a:lnTo>
                <a:lnTo>
                  <a:pt x="321486" y="235119"/>
                </a:lnTo>
                <a:lnTo>
                  <a:pt x="311167" y="243839"/>
                </a:lnTo>
                <a:lnTo>
                  <a:pt x="301116" y="248665"/>
                </a:lnTo>
                <a:lnTo>
                  <a:pt x="293242" y="250951"/>
                </a:lnTo>
                <a:lnTo>
                  <a:pt x="285114" y="250444"/>
                </a:lnTo>
                <a:lnTo>
                  <a:pt x="276733" y="247395"/>
                </a:lnTo>
                <a:lnTo>
                  <a:pt x="264877" y="240692"/>
                </a:lnTo>
                <a:lnTo>
                  <a:pt x="256266" y="231321"/>
                </a:lnTo>
                <a:lnTo>
                  <a:pt x="249936" y="218947"/>
                </a:lnTo>
                <a:lnTo>
                  <a:pt x="247129" y="207331"/>
                </a:lnTo>
                <a:lnTo>
                  <a:pt x="246798" y="195460"/>
                </a:lnTo>
                <a:lnTo>
                  <a:pt x="248711" y="182734"/>
                </a:lnTo>
                <a:lnTo>
                  <a:pt x="252856" y="169163"/>
                </a:lnTo>
                <a:lnTo>
                  <a:pt x="255904" y="161036"/>
                </a:lnTo>
                <a:lnTo>
                  <a:pt x="257874" y="157346"/>
                </a:lnTo>
                <a:lnTo>
                  <a:pt x="265964" y="146815"/>
                </a:lnTo>
                <a:lnTo>
                  <a:pt x="275971" y="140081"/>
                </a:lnTo>
                <a:lnTo>
                  <a:pt x="286335" y="127728"/>
                </a:lnTo>
                <a:lnTo>
                  <a:pt x="274311" y="129735"/>
                </a:lnTo>
                <a:lnTo>
                  <a:pt x="262509" y="134365"/>
                </a:lnTo>
                <a:lnTo>
                  <a:pt x="257182" y="137429"/>
                </a:lnTo>
                <a:lnTo>
                  <a:pt x="247855" y="144827"/>
                </a:lnTo>
                <a:lnTo>
                  <a:pt x="239633" y="154259"/>
                </a:lnTo>
                <a:lnTo>
                  <a:pt x="232531" y="165719"/>
                </a:lnTo>
                <a:lnTo>
                  <a:pt x="226567" y="179196"/>
                </a:lnTo>
                <a:lnTo>
                  <a:pt x="224609" y="184891"/>
                </a:lnTo>
                <a:lnTo>
                  <a:pt x="221475" y="197956"/>
                </a:lnTo>
                <a:close/>
              </a:path>
              <a:path w="1936623" h="883665">
                <a:moveTo>
                  <a:pt x="598931" y="379602"/>
                </a:moveTo>
                <a:lnTo>
                  <a:pt x="597662" y="374903"/>
                </a:lnTo>
                <a:lnTo>
                  <a:pt x="597535" y="371475"/>
                </a:lnTo>
                <a:lnTo>
                  <a:pt x="599059" y="365759"/>
                </a:lnTo>
                <a:lnTo>
                  <a:pt x="601979" y="357758"/>
                </a:lnTo>
                <a:lnTo>
                  <a:pt x="622553" y="302768"/>
                </a:lnTo>
                <a:lnTo>
                  <a:pt x="623382" y="300534"/>
                </a:lnTo>
                <a:lnTo>
                  <a:pt x="627618" y="286693"/>
                </a:lnTo>
                <a:lnTo>
                  <a:pt x="629030" y="276351"/>
                </a:lnTo>
                <a:lnTo>
                  <a:pt x="628903" y="267207"/>
                </a:lnTo>
                <a:lnTo>
                  <a:pt x="626872" y="259969"/>
                </a:lnTo>
                <a:lnTo>
                  <a:pt x="622935" y="254507"/>
                </a:lnTo>
                <a:lnTo>
                  <a:pt x="618998" y="249174"/>
                </a:lnTo>
                <a:lnTo>
                  <a:pt x="613663" y="245109"/>
                </a:lnTo>
                <a:lnTo>
                  <a:pt x="606805" y="242569"/>
                </a:lnTo>
                <a:lnTo>
                  <a:pt x="599821" y="240030"/>
                </a:lnTo>
                <a:lnTo>
                  <a:pt x="592454" y="239140"/>
                </a:lnTo>
                <a:lnTo>
                  <a:pt x="584580" y="240156"/>
                </a:lnTo>
                <a:lnTo>
                  <a:pt x="577365" y="241737"/>
                </a:lnTo>
                <a:lnTo>
                  <a:pt x="565852" y="246119"/>
                </a:lnTo>
                <a:lnTo>
                  <a:pt x="552068" y="253111"/>
                </a:lnTo>
                <a:lnTo>
                  <a:pt x="552070" y="239660"/>
                </a:lnTo>
                <a:lnTo>
                  <a:pt x="548004" y="228472"/>
                </a:lnTo>
                <a:lnTo>
                  <a:pt x="544067" y="221741"/>
                </a:lnTo>
                <a:lnTo>
                  <a:pt x="537972" y="216788"/>
                </a:lnTo>
                <a:lnTo>
                  <a:pt x="529971" y="213868"/>
                </a:lnTo>
                <a:lnTo>
                  <a:pt x="525272" y="212089"/>
                </a:lnTo>
                <a:lnTo>
                  <a:pt x="520191" y="211200"/>
                </a:lnTo>
                <a:lnTo>
                  <a:pt x="514603" y="211327"/>
                </a:lnTo>
                <a:lnTo>
                  <a:pt x="509015" y="211455"/>
                </a:lnTo>
                <a:lnTo>
                  <a:pt x="503427" y="212597"/>
                </a:lnTo>
                <a:lnTo>
                  <a:pt x="497966" y="214502"/>
                </a:lnTo>
                <a:lnTo>
                  <a:pt x="495808" y="215264"/>
                </a:lnTo>
                <a:lnTo>
                  <a:pt x="488314" y="218566"/>
                </a:lnTo>
                <a:lnTo>
                  <a:pt x="475488" y="224408"/>
                </a:lnTo>
                <a:lnTo>
                  <a:pt x="485775" y="197231"/>
                </a:lnTo>
                <a:lnTo>
                  <a:pt x="479678" y="194944"/>
                </a:lnTo>
                <a:lnTo>
                  <a:pt x="435355" y="196214"/>
                </a:lnTo>
                <a:lnTo>
                  <a:pt x="435610" y="201930"/>
                </a:lnTo>
                <a:lnTo>
                  <a:pt x="439800" y="201930"/>
                </a:lnTo>
                <a:lnTo>
                  <a:pt x="443102" y="202437"/>
                </a:lnTo>
                <a:lnTo>
                  <a:pt x="445769" y="203453"/>
                </a:lnTo>
                <a:lnTo>
                  <a:pt x="449834" y="205612"/>
                </a:lnTo>
                <a:lnTo>
                  <a:pt x="451738" y="208914"/>
                </a:lnTo>
                <a:lnTo>
                  <a:pt x="451992" y="211455"/>
                </a:lnTo>
                <a:lnTo>
                  <a:pt x="451485" y="214756"/>
                </a:lnTo>
                <a:lnTo>
                  <a:pt x="451128" y="216669"/>
                </a:lnTo>
                <a:lnTo>
                  <a:pt x="448160" y="226785"/>
                </a:lnTo>
                <a:lnTo>
                  <a:pt x="442594" y="242443"/>
                </a:lnTo>
                <a:lnTo>
                  <a:pt x="424306" y="291211"/>
                </a:lnTo>
                <a:lnTo>
                  <a:pt x="421386" y="299084"/>
                </a:lnTo>
                <a:lnTo>
                  <a:pt x="418718" y="304164"/>
                </a:lnTo>
                <a:lnTo>
                  <a:pt x="416560" y="306450"/>
                </a:lnTo>
                <a:lnTo>
                  <a:pt x="411734" y="310133"/>
                </a:lnTo>
                <a:lnTo>
                  <a:pt x="408939" y="310514"/>
                </a:lnTo>
                <a:lnTo>
                  <a:pt x="406146" y="310895"/>
                </a:lnTo>
                <a:lnTo>
                  <a:pt x="401827" y="310006"/>
                </a:lnTo>
                <a:lnTo>
                  <a:pt x="395986" y="307720"/>
                </a:lnTo>
                <a:lnTo>
                  <a:pt x="394080" y="312800"/>
                </a:lnTo>
                <a:lnTo>
                  <a:pt x="457200" y="336422"/>
                </a:lnTo>
                <a:lnTo>
                  <a:pt x="459104" y="331469"/>
                </a:lnTo>
                <a:lnTo>
                  <a:pt x="452119" y="328802"/>
                </a:lnTo>
                <a:lnTo>
                  <a:pt x="447801" y="326389"/>
                </a:lnTo>
                <a:lnTo>
                  <a:pt x="444118" y="322199"/>
                </a:lnTo>
                <a:lnTo>
                  <a:pt x="443102" y="319658"/>
                </a:lnTo>
                <a:lnTo>
                  <a:pt x="442975" y="316738"/>
                </a:lnTo>
                <a:lnTo>
                  <a:pt x="442722" y="313816"/>
                </a:lnTo>
                <a:lnTo>
                  <a:pt x="444118" y="308228"/>
                </a:lnTo>
                <a:lnTo>
                  <a:pt x="447293" y="299846"/>
                </a:lnTo>
                <a:lnTo>
                  <a:pt x="472948" y="231394"/>
                </a:lnTo>
                <a:lnTo>
                  <a:pt x="479043" y="227837"/>
                </a:lnTo>
                <a:lnTo>
                  <a:pt x="486663" y="225425"/>
                </a:lnTo>
                <a:lnTo>
                  <a:pt x="495935" y="224281"/>
                </a:lnTo>
                <a:lnTo>
                  <a:pt x="501903" y="223393"/>
                </a:lnTo>
                <a:lnTo>
                  <a:pt x="507364" y="223900"/>
                </a:lnTo>
                <a:lnTo>
                  <a:pt x="512317" y="225806"/>
                </a:lnTo>
                <a:lnTo>
                  <a:pt x="519684" y="228600"/>
                </a:lnTo>
                <a:lnTo>
                  <a:pt x="524255" y="233680"/>
                </a:lnTo>
                <a:lnTo>
                  <a:pt x="526161" y="241172"/>
                </a:lnTo>
                <a:lnTo>
                  <a:pt x="527558" y="246887"/>
                </a:lnTo>
                <a:lnTo>
                  <a:pt x="526288" y="254888"/>
                </a:lnTo>
                <a:lnTo>
                  <a:pt x="522350" y="265302"/>
                </a:lnTo>
                <a:lnTo>
                  <a:pt x="501776" y="320166"/>
                </a:lnTo>
                <a:lnTo>
                  <a:pt x="498983" y="327787"/>
                </a:lnTo>
                <a:lnTo>
                  <a:pt x="496950" y="332358"/>
                </a:lnTo>
                <a:lnTo>
                  <a:pt x="495935" y="333756"/>
                </a:lnTo>
                <a:lnTo>
                  <a:pt x="493649" y="336676"/>
                </a:lnTo>
                <a:lnTo>
                  <a:pt x="490854" y="338581"/>
                </a:lnTo>
                <a:lnTo>
                  <a:pt x="487552" y="339216"/>
                </a:lnTo>
                <a:lnTo>
                  <a:pt x="484377" y="339851"/>
                </a:lnTo>
                <a:lnTo>
                  <a:pt x="479171" y="338963"/>
                </a:lnTo>
                <a:lnTo>
                  <a:pt x="472059" y="336295"/>
                </a:lnTo>
                <a:lnTo>
                  <a:pt x="470280" y="341249"/>
                </a:lnTo>
                <a:lnTo>
                  <a:pt x="534797" y="365506"/>
                </a:lnTo>
                <a:lnTo>
                  <a:pt x="536575" y="360425"/>
                </a:lnTo>
                <a:lnTo>
                  <a:pt x="530098" y="358013"/>
                </a:lnTo>
                <a:lnTo>
                  <a:pt x="525779" y="355600"/>
                </a:lnTo>
                <a:lnTo>
                  <a:pt x="523621" y="353059"/>
                </a:lnTo>
                <a:lnTo>
                  <a:pt x="521462" y="350646"/>
                </a:lnTo>
                <a:lnTo>
                  <a:pt x="520191" y="345694"/>
                </a:lnTo>
                <a:lnTo>
                  <a:pt x="519938" y="343153"/>
                </a:lnTo>
                <a:lnTo>
                  <a:pt x="521462" y="337565"/>
                </a:lnTo>
                <a:lnTo>
                  <a:pt x="524763" y="328802"/>
                </a:lnTo>
                <a:lnTo>
                  <a:pt x="547624" y="267969"/>
                </a:lnTo>
                <a:lnTo>
                  <a:pt x="549528" y="261874"/>
                </a:lnTo>
                <a:lnTo>
                  <a:pt x="559942" y="256286"/>
                </a:lnTo>
                <a:lnTo>
                  <a:pt x="567689" y="254000"/>
                </a:lnTo>
                <a:lnTo>
                  <a:pt x="573659" y="253364"/>
                </a:lnTo>
                <a:lnTo>
                  <a:pt x="579501" y="252856"/>
                </a:lnTo>
                <a:lnTo>
                  <a:pt x="584962" y="253491"/>
                </a:lnTo>
                <a:lnTo>
                  <a:pt x="589788" y="255269"/>
                </a:lnTo>
                <a:lnTo>
                  <a:pt x="597788" y="258318"/>
                </a:lnTo>
                <a:lnTo>
                  <a:pt x="602488" y="263397"/>
                </a:lnTo>
                <a:lnTo>
                  <a:pt x="603885" y="270763"/>
                </a:lnTo>
                <a:lnTo>
                  <a:pt x="604774" y="275970"/>
                </a:lnTo>
                <a:lnTo>
                  <a:pt x="603376" y="283718"/>
                </a:lnTo>
                <a:lnTo>
                  <a:pt x="599439" y="294131"/>
                </a:lnTo>
                <a:lnTo>
                  <a:pt x="578865" y="349122"/>
                </a:lnTo>
                <a:lnTo>
                  <a:pt x="576072" y="356488"/>
                </a:lnTo>
                <a:lnTo>
                  <a:pt x="574166" y="360933"/>
                </a:lnTo>
                <a:lnTo>
                  <a:pt x="573277" y="362331"/>
                </a:lnTo>
                <a:lnTo>
                  <a:pt x="571118" y="365251"/>
                </a:lnTo>
                <a:lnTo>
                  <a:pt x="568705" y="367030"/>
                </a:lnTo>
                <a:lnTo>
                  <a:pt x="566038" y="367791"/>
                </a:lnTo>
                <a:lnTo>
                  <a:pt x="562101" y="368807"/>
                </a:lnTo>
                <a:lnTo>
                  <a:pt x="557402" y="368172"/>
                </a:lnTo>
                <a:lnTo>
                  <a:pt x="551941" y="366140"/>
                </a:lnTo>
                <a:lnTo>
                  <a:pt x="549275" y="365125"/>
                </a:lnTo>
                <a:lnTo>
                  <a:pt x="547369" y="370205"/>
                </a:lnTo>
                <a:lnTo>
                  <a:pt x="610488" y="393826"/>
                </a:lnTo>
                <a:lnTo>
                  <a:pt x="612266" y="388746"/>
                </a:lnTo>
                <a:lnTo>
                  <a:pt x="606678" y="386714"/>
                </a:lnTo>
                <a:lnTo>
                  <a:pt x="602868" y="384428"/>
                </a:lnTo>
                <a:lnTo>
                  <a:pt x="598931" y="379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44199" y="4516666"/>
            <a:ext cx="1409197" cy="628107"/>
          </a:xfrm>
          <a:custGeom>
            <a:avLst/>
            <a:gdLst/>
            <a:ahLst/>
            <a:cxnLst/>
            <a:rect l="l" t="t" r="r" b="b"/>
            <a:pathLst>
              <a:path w="1409197" h="628107">
                <a:moveTo>
                  <a:pt x="777862" y="405345"/>
                </a:moveTo>
                <a:lnTo>
                  <a:pt x="772401" y="407631"/>
                </a:lnTo>
                <a:lnTo>
                  <a:pt x="766432" y="407504"/>
                </a:lnTo>
                <a:lnTo>
                  <a:pt x="760082" y="405091"/>
                </a:lnTo>
                <a:lnTo>
                  <a:pt x="757252" y="403904"/>
                </a:lnTo>
                <a:lnTo>
                  <a:pt x="746895" y="396703"/>
                </a:lnTo>
                <a:lnTo>
                  <a:pt x="739127" y="385914"/>
                </a:lnTo>
                <a:lnTo>
                  <a:pt x="735771" y="377134"/>
                </a:lnTo>
                <a:lnTo>
                  <a:pt x="734135" y="364934"/>
                </a:lnTo>
                <a:lnTo>
                  <a:pt x="735190" y="350989"/>
                </a:lnTo>
                <a:lnTo>
                  <a:pt x="730618" y="349211"/>
                </a:lnTo>
                <a:lnTo>
                  <a:pt x="713600" y="394804"/>
                </a:lnTo>
                <a:lnTo>
                  <a:pt x="718172" y="396582"/>
                </a:lnTo>
                <a:lnTo>
                  <a:pt x="720204" y="394550"/>
                </a:lnTo>
                <a:lnTo>
                  <a:pt x="724522" y="394804"/>
                </a:lnTo>
                <a:lnTo>
                  <a:pt x="728840" y="396963"/>
                </a:lnTo>
                <a:lnTo>
                  <a:pt x="731507" y="398995"/>
                </a:lnTo>
                <a:lnTo>
                  <a:pt x="734747" y="401305"/>
                </a:lnTo>
                <a:lnTo>
                  <a:pt x="746068" y="408325"/>
                </a:lnTo>
                <a:lnTo>
                  <a:pt x="756653" y="413219"/>
                </a:lnTo>
                <a:lnTo>
                  <a:pt x="765327" y="415609"/>
                </a:lnTo>
                <a:lnTo>
                  <a:pt x="777651" y="416208"/>
                </a:lnTo>
                <a:lnTo>
                  <a:pt x="790181" y="413600"/>
                </a:lnTo>
                <a:lnTo>
                  <a:pt x="797610" y="410288"/>
                </a:lnTo>
                <a:lnTo>
                  <a:pt x="807302" y="402087"/>
                </a:lnTo>
                <a:lnTo>
                  <a:pt x="813930" y="390486"/>
                </a:lnTo>
                <a:lnTo>
                  <a:pt x="816135" y="377208"/>
                </a:lnTo>
                <a:lnTo>
                  <a:pt x="814007" y="366168"/>
                </a:lnTo>
                <a:lnTo>
                  <a:pt x="808358" y="354933"/>
                </a:lnTo>
                <a:lnTo>
                  <a:pt x="799198" y="343496"/>
                </a:lnTo>
                <a:lnTo>
                  <a:pt x="782561" y="325970"/>
                </a:lnTo>
                <a:lnTo>
                  <a:pt x="775322" y="318350"/>
                </a:lnTo>
                <a:lnTo>
                  <a:pt x="771004" y="312127"/>
                </a:lnTo>
                <a:lnTo>
                  <a:pt x="769480" y="307301"/>
                </a:lnTo>
                <a:lnTo>
                  <a:pt x="767956" y="302475"/>
                </a:lnTo>
                <a:lnTo>
                  <a:pt x="768083" y="297395"/>
                </a:lnTo>
                <a:lnTo>
                  <a:pt x="770115" y="292188"/>
                </a:lnTo>
                <a:lnTo>
                  <a:pt x="771639" y="287997"/>
                </a:lnTo>
                <a:lnTo>
                  <a:pt x="775068" y="284949"/>
                </a:lnTo>
                <a:lnTo>
                  <a:pt x="780402" y="283044"/>
                </a:lnTo>
                <a:lnTo>
                  <a:pt x="785609" y="281139"/>
                </a:lnTo>
                <a:lnTo>
                  <a:pt x="791578" y="281393"/>
                </a:lnTo>
                <a:lnTo>
                  <a:pt x="798055" y="283806"/>
                </a:lnTo>
                <a:lnTo>
                  <a:pt x="806564" y="286981"/>
                </a:lnTo>
                <a:lnTo>
                  <a:pt x="812660" y="292061"/>
                </a:lnTo>
                <a:lnTo>
                  <a:pt x="816343" y="299046"/>
                </a:lnTo>
                <a:lnTo>
                  <a:pt x="818590" y="304914"/>
                </a:lnTo>
                <a:lnTo>
                  <a:pt x="820207" y="316787"/>
                </a:lnTo>
                <a:lnTo>
                  <a:pt x="819518" y="332066"/>
                </a:lnTo>
                <a:lnTo>
                  <a:pt x="824090" y="333717"/>
                </a:lnTo>
                <a:lnTo>
                  <a:pt x="840473" y="290283"/>
                </a:lnTo>
                <a:lnTo>
                  <a:pt x="835774" y="288505"/>
                </a:lnTo>
                <a:lnTo>
                  <a:pt x="832345" y="291426"/>
                </a:lnTo>
                <a:lnTo>
                  <a:pt x="828916" y="291934"/>
                </a:lnTo>
                <a:lnTo>
                  <a:pt x="825868" y="290791"/>
                </a:lnTo>
                <a:lnTo>
                  <a:pt x="822947" y="289013"/>
                </a:lnTo>
                <a:lnTo>
                  <a:pt x="818756" y="285838"/>
                </a:lnTo>
                <a:lnTo>
                  <a:pt x="812406" y="281012"/>
                </a:lnTo>
                <a:lnTo>
                  <a:pt x="806691" y="277583"/>
                </a:lnTo>
                <a:lnTo>
                  <a:pt x="801738" y="275805"/>
                </a:lnTo>
                <a:lnTo>
                  <a:pt x="793822" y="273481"/>
                </a:lnTo>
                <a:lnTo>
                  <a:pt x="781443" y="272775"/>
                </a:lnTo>
                <a:lnTo>
                  <a:pt x="769734" y="275932"/>
                </a:lnTo>
                <a:lnTo>
                  <a:pt x="765229" y="278260"/>
                </a:lnTo>
                <a:lnTo>
                  <a:pt x="755654" y="286562"/>
                </a:lnTo>
                <a:lnTo>
                  <a:pt x="749160" y="298157"/>
                </a:lnTo>
                <a:lnTo>
                  <a:pt x="746112" y="306285"/>
                </a:lnTo>
                <a:lnTo>
                  <a:pt x="745604" y="313778"/>
                </a:lnTo>
                <a:lnTo>
                  <a:pt x="747890" y="320636"/>
                </a:lnTo>
                <a:lnTo>
                  <a:pt x="750413" y="326419"/>
                </a:lnTo>
                <a:lnTo>
                  <a:pt x="757139" y="336511"/>
                </a:lnTo>
                <a:lnTo>
                  <a:pt x="767575" y="348576"/>
                </a:lnTo>
                <a:lnTo>
                  <a:pt x="775022" y="356885"/>
                </a:lnTo>
                <a:lnTo>
                  <a:pt x="783377" y="367328"/>
                </a:lnTo>
                <a:lnTo>
                  <a:pt x="788276" y="375373"/>
                </a:lnTo>
                <a:lnTo>
                  <a:pt x="791197" y="381342"/>
                </a:lnTo>
                <a:lnTo>
                  <a:pt x="791451" y="387565"/>
                </a:lnTo>
                <a:lnTo>
                  <a:pt x="789038" y="394042"/>
                </a:lnTo>
                <a:lnTo>
                  <a:pt x="787006" y="399249"/>
                </a:lnTo>
                <a:lnTo>
                  <a:pt x="783323" y="403059"/>
                </a:lnTo>
                <a:lnTo>
                  <a:pt x="777862" y="405345"/>
                </a:lnTo>
                <a:close/>
              </a:path>
              <a:path w="1409197" h="628107">
                <a:moveTo>
                  <a:pt x="871490" y="434751"/>
                </a:moveTo>
                <a:lnTo>
                  <a:pt x="867524" y="420458"/>
                </a:lnTo>
                <a:lnTo>
                  <a:pt x="867201" y="453167"/>
                </a:lnTo>
                <a:lnTo>
                  <a:pt x="879462" y="459193"/>
                </a:lnTo>
                <a:lnTo>
                  <a:pt x="878769" y="445160"/>
                </a:lnTo>
                <a:lnTo>
                  <a:pt x="871490" y="434751"/>
                </a:lnTo>
                <a:close/>
              </a:path>
              <a:path w="1409197" h="628107">
                <a:moveTo>
                  <a:pt x="844156" y="370166"/>
                </a:moveTo>
                <a:lnTo>
                  <a:pt x="840772" y="381842"/>
                </a:lnTo>
                <a:lnTo>
                  <a:pt x="839215" y="394171"/>
                </a:lnTo>
                <a:lnTo>
                  <a:pt x="839709" y="406573"/>
                </a:lnTo>
                <a:lnTo>
                  <a:pt x="842251" y="419061"/>
                </a:lnTo>
                <a:lnTo>
                  <a:pt x="843561" y="423177"/>
                </a:lnTo>
                <a:lnTo>
                  <a:pt x="849241" y="435169"/>
                </a:lnTo>
                <a:lnTo>
                  <a:pt x="857124" y="445162"/>
                </a:lnTo>
                <a:lnTo>
                  <a:pt x="867201" y="453167"/>
                </a:lnTo>
                <a:lnTo>
                  <a:pt x="867524" y="420458"/>
                </a:lnTo>
                <a:lnTo>
                  <a:pt x="867205" y="417914"/>
                </a:lnTo>
                <a:lnTo>
                  <a:pt x="866691" y="406076"/>
                </a:lnTo>
                <a:lnTo>
                  <a:pt x="867730" y="393840"/>
                </a:lnTo>
                <a:lnTo>
                  <a:pt x="870333" y="381196"/>
                </a:lnTo>
                <a:lnTo>
                  <a:pt x="874509" y="368134"/>
                </a:lnTo>
                <a:lnTo>
                  <a:pt x="876746" y="362576"/>
                </a:lnTo>
                <a:lnTo>
                  <a:pt x="882778" y="350728"/>
                </a:lnTo>
                <a:lnTo>
                  <a:pt x="889622" y="341591"/>
                </a:lnTo>
                <a:lnTo>
                  <a:pt x="895464" y="335368"/>
                </a:lnTo>
                <a:lnTo>
                  <a:pt x="901433" y="331812"/>
                </a:lnTo>
                <a:lnTo>
                  <a:pt x="907529" y="330669"/>
                </a:lnTo>
                <a:lnTo>
                  <a:pt x="913498" y="329653"/>
                </a:lnTo>
                <a:lnTo>
                  <a:pt x="919086" y="330034"/>
                </a:lnTo>
                <a:lnTo>
                  <a:pt x="923912" y="331939"/>
                </a:lnTo>
                <a:lnTo>
                  <a:pt x="928768" y="334166"/>
                </a:lnTo>
                <a:lnTo>
                  <a:pt x="938312" y="342474"/>
                </a:lnTo>
                <a:lnTo>
                  <a:pt x="944232" y="354672"/>
                </a:lnTo>
                <a:lnTo>
                  <a:pt x="946094" y="363243"/>
                </a:lnTo>
                <a:lnTo>
                  <a:pt x="946869" y="374674"/>
                </a:lnTo>
                <a:lnTo>
                  <a:pt x="945911" y="386898"/>
                </a:lnTo>
                <a:lnTo>
                  <a:pt x="943214" y="399915"/>
                </a:lnTo>
                <a:lnTo>
                  <a:pt x="938771" y="413727"/>
                </a:lnTo>
                <a:lnTo>
                  <a:pt x="936876" y="418601"/>
                </a:lnTo>
                <a:lnTo>
                  <a:pt x="930326" y="432182"/>
                </a:lnTo>
                <a:lnTo>
                  <a:pt x="923246" y="442220"/>
                </a:lnTo>
                <a:lnTo>
                  <a:pt x="915657" y="448779"/>
                </a:lnTo>
                <a:lnTo>
                  <a:pt x="901226" y="453472"/>
                </a:lnTo>
                <a:lnTo>
                  <a:pt x="889114" y="451573"/>
                </a:lnTo>
                <a:lnTo>
                  <a:pt x="878769" y="445160"/>
                </a:lnTo>
                <a:lnTo>
                  <a:pt x="879462" y="459193"/>
                </a:lnTo>
                <a:lnTo>
                  <a:pt x="890081" y="462269"/>
                </a:lnTo>
                <a:lnTo>
                  <a:pt x="902488" y="463549"/>
                </a:lnTo>
                <a:lnTo>
                  <a:pt x="914895" y="462368"/>
                </a:lnTo>
                <a:lnTo>
                  <a:pt x="925974" y="458971"/>
                </a:lnTo>
                <a:lnTo>
                  <a:pt x="937094" y="452919"/>
                </a:lnTo>
                <a:lnTo>
                  <a:pt x="947534" y="444334"/>
                </a:lnTo>
                <a:lnTo>
                  <a:pt x="956410" y="434398"/>
                </a:lnTo>
                <a:lnTo>
                  <a:pt x="963495" y="423851"/>
                </a:lnTo>
                <a:lnTo>
                  <a:pt x="968743" y="412711"/>
                </a:lnTo>
                <a:lnTo>
                  <a:pt x="972149" y="400995"/>
                </a:lnTo>
                <a:lnTo>
                  <a:pt x="973608" y="388644"/>
                </a:lnTo>
                <a:lnTo>
                  <a:pt x="972892" y="376294"/>
                </a:lnTo>
                <a:lnTo>
                  <a:pt x="970013" y="363943"/>
                </a:lnTo>
                <a:lnTo>
                  <a:pt x="962389" y="347953"/>
                </a:lnTo>
                <a:lnTo>
                  <a:pt x="954229" y="338221"/>
                </a:lnTo>
                <a:lnTo>
                  <a:pt x="943983" y="330391"/>
                </a:lnTo>
                <a:lnTo>
                  <a:pt x="931659" y="324446"/>
                </a:lnTo>
                <a:lnTo>
                  <a:pt x="923671" y="322044"/>
                </a:lnTo>
                <a:lnTo>
                  <a:pt x="911306" y="320487"/>
                </a:lnTo>
                <a:lnTo>
                  <a:pt x="898512" y="321398"/>
                </a:lnTo>
                <a:lnTo>
                  <a:pt x="887990" y="324336"/>
                </a:lnTo>
                <a:lnTo>
                  <a:pt x="876708" y="330120"/>
                </a:lnTo>
                <a:lnTo>
                  <a:pt x="866000" y="338543"/>
                </a:lnTo>
                <a:lnTo>
                  <a:pt x="856638" y="348499"/>
                </a:lnTo>
                <a:lnTo>
                  <a:pt x="849426" y="358958"/>
                </a:lnTo>
                <a:lnTo>
                  <a:pt x="844156" y="370166"/>
                </a:lnTo>
                <a:close/>
              </a:path>
              <a:path w="1409197" h="628107">
                <a:moveTo>
                  <a:pt x="994270" y="464908"/>
                </a:moveTo>
                <a:lnTo>
                  <a:pt x="991349" y="472782"/>
                </a:lnTo>
                <a:lnTo>
                  <a:pt x="988809" y="477862"/>
                </a:lnTo>
                <a:lnTo>
                  <a:pt x="984237" y="482561"/>
                </a:lnTo>
                <a:lnTo>
                  <a:pt x="979284" y="484339"/>
                </a:lnTo>
                <a:lnTo>
                  <a:pt x="976617" y="484720"/>
                </a:lnTo>
                <a:lnTo>
                  <a:pt x="972426" y="483831"/>
                </a:lnTo>
                <a:lnTo>
                  <a:pt x="966584" y="481672"/>
                </a:lnTo>
                <a:lnTo>
                  <a:pt x="964679" y="486625"/>
                </a:lnTo>
                <a:lnTo>
                  <a:pt x="1027290" y="510120"/>
                </a:lnTo>
                <a:lnTo>
                  <a:pt x="1029195" y="505040"/>
                </a:lnTo>
                <a:lnTo>
                  <a:pt x="1022591" y="502627"/>
                </a:lnTo>
                <a:lnTo>
                  <a:pt x="1018273" y="500214"/>
                </a:lnTo>
                <a:lnTo>
                  <a:pt x="1014463" y="495769"/>
                </a:lnTo>
                <a:lnTo>
                  <a:pt x="1013447" y="493102"/>
                </a:lnTo>
                <a:lnTo>
                  <a:pt x="1013193" y="490054"/>
                </a:lnTo>
                <a:lnTo>
                  <a:pt x="1013066" y="487006"/>
                </a:lnTo>
                <a:lnTo>
                  <a:pt x="1014463" y="481545"/>
                </a:lnTo>
                <a:lnTo>
                  <a:pt x="1017384" y="473544"/>
                </a:lnTo>
                <a:lnTo>
                  <a:pt x="1080884" y="304126"/>
                </a:lnTo>
                <a:lnTo>
                  <a:pt x="1074534" y="301840"/>
                </a:lnTo>
                <a:lnTo>
                  <a:pt x="1030719" y="303237"/>
                </a:lnTo>
                <a:lnTo>
                  <a:pt x="1031227" y="308952"/>
                </a:lnTo>
                <a:lnTo>
                  <a:pt x="1035545" y="308825"/>
                </a:lnTo>
                <a:lnTo>
                  <a:pt x="1038847" y="309333"/>
                </a:lnTo>
                <a:lnTo>
                  <a:pt x="1041260" y="310222"/>
                </a:lnTo>
                <a:lnTo>
                  <a:pt x="1045070" y="312254"/>
                </a:lnTo>
                <a:lnTo>
                  <a:pt x="1047102" y="315810"/>
                </a:lnTo>
                <a:lnTo>
                  <a:pt x="1047229" y="318477"/>
                </a:lnTo>
                <a:lnTo>
                  <a:pt x="1046721" y="322033"/>
                </a:lnTo>
                <a:lnTo>
                  <a:pt x="1046444" y="323336"/>
                </a:lnTo>
                <a:lnTo>
                  <a:pt x="1043530" y="332861"/>
                </a:lnTo>
                <a:lnTo>
                  <a:pt x="1037704" y="348957"/>
                </a:lnTo>
                <a:lnTo>
                  <a:pt x="994270" y="464908"/>
                </a:lnTo>
                <a:close/>
              </a:path>
              <a:path w="1409197" h="628107">
                <a:moveTo>
                  <a:pt x="1244206" y="585812"/>
                </a:moveTo>
                <a:lnTo>
                  <a:pt x="1245068" y="585541"/>
                </a:lnTo>
                <a:lnTo>
                  <a:pt x="1255725" y="579930"/>
                </a:lnTo>
                <a:lnTo>
                  <a:pt x="1265669" y="570445"/>
                </a:lnTo>
                <a:lnTo>
                  <a:pt x="1260208" y="568413"/>
                </a:lnTo>
                <a:lnTo>
                  <a:pt x="1257287" y="571588"/>
                </a:lnTo>
                <a:lnTo>
                  <a:pt x="1253985" y="573493"/>
                </a:lnTo>
                <a:lnTo>
                  <a:pt x="1250429" y="574382"/>
                </a:lnTo>
                <a:lnTo>
                  <a:pt x="1246746" y="575144"/>
                </a:lnTo>
                <a:lnTo>
                  <a:pt x="1243444" y="575017"/>
                </a:lnTo>
                <a:lnTo>
                  <a:pt x="1236713" y="572477"/>
                </a:lnTo>
                <a:lnTo>
                  <a:pt x="1232903" y="566127"/>
                </a:lnTo>
                <a:lnTo>
                  <a:pt x="1231633" y="562317"/>
                </a:lnTo>
                <a:lnTo>
                  <a:pt x="1232522" y="556348"/>
                </a:lnTo>
                <a:lnTo>
                  <a:pt x="1235570" y="548093"/>
                </a:lnTo>
                <a:lnTo>
                  <a:pt x="1266558" y="465289"/>
                </a:lnTo>
                <a:lnTo>
                  <a:pt x="1296403" y="476465"/>
                </a:lnTo>
                <a:lnTo>
                  <a:pt x="1300086" y="466686"/>
                </a:lnTo>
                <a:lnTo>
                  <a:pt x="1270241" y="455510"/>
                </a:lnTo>
                <a:lnTo>
                  <a:pt x="1285989" y="413600"/>
                </a:lnTo>
                <a:lnTo>
                  <a:pt x="1281671" y="411949"/>
                </a:lnTo>
                <a:lnTo>
                  <a:pt x="1274305" y="419950"/>
                </a:lnTo>
                <a:lnTo>
                  <a:pt x="1268971" y="425284"/>
                </a:lnTo>
                <a:lnTo>
                  <a:pt x="1265542" y="427951"/>
                </a:lnTo>
                <a:lnTo>
                  <a:pt x="1258811" y="433158"/>
                </a:lnTo>
                <a:lnTo>
                  <a:pt x="1251826" y="437095"/>
                </a:lnTo>
                <a:lnTo>
                  <a:pt x="1244714" y="440016"/>
                </a:lnTo>
                <a:lnTo>
                  <a:pt x="1237475" y="442937"/>
                </a:lnTo>
                <a:lnTo>
                  <a:pt x="1230998" y="444334"/>
                </a:lnTo>
                <a:lnTo>
                  <a:pt x="1225156" y="444461"/>
                </a:lnTo>
                <a:lnTo>
                  <a:pt x="1223378" y="449160"/>
                </a:lnTo>
                <a:lnTo>
                  <a:pt x="1243571" y="456653"/>
                </a:lnTo>
                <a:lnTo>
                  <a:pt x="1211440" y="542505"/>
                </a:lnTo>
                <a:lnTo>
                  <a:pt x="1208011" y="551776"/>
                </a:lnTo>
                <a:lnTo>
                  <a:pt x="1206487" y="558888"/>
                </a:lnTo>
                <a:lnTo>
                  <a:pt x="1206741" y="564095"/>
                </a:lnTo>
                <a:lnTo>
                  <a:pt x="1206995" y="569175"/>
                </a:lnTo>
                <a:lnTo>
                  <a:pt x="1208773" y="573747"/>
                </a:lnTo>
                <a:lnTo>
                  <a:pt x="1211948" y="577557"/>
                </a:lnTo>
                <a:lnTo>
                  <a:pt x="1215250" y="581494"/>
                </a:lnTo>
                <a:lnTo>
                  <a:pt x="1218933" y="584288"/>
                </a:lnTo>
                <a:lnTo>
                  <a:pt x="1223251" y="585812"/>
                </a:lnTo>
                <a:lnTo>
                  <a:pt x="1229474" y="588225"/>
                </a:lnTo>
                <a:lnTo>
                  <a:pt x="1236459" y="588225"/>
                </a:lnTo>
                <a:lnTo>
                  <a:pt x="1244206" y="585812"/>
                </a:lnTo>
                <a:close/>
              </a:path>
              <a:path w="1409197" h="628107">
                <a:moveTo>
                  <a:pt x="1339583" y="498563"/>
                </a:moveTo>
                <a:lnTo>
                  <a:pt x="1347965" y="494880"/>
                </a:lnTo>
                <a:lnTo>
                  <a:pt x="1355966" y="494499"/>
                </a:lnTo>
                <a:lnTo>
                  <a:pt x="1363713" y="497420"/>
                </a:lnTo>
                <a:lnTo>
                  <a:pt x="1368666" y="499198"/>
                </a:lnTo>
                <a:lnTo>
                  <a:pt x="1372984" y="502500"/>
                </a:lnTo>
                <a:lnTo>
                  <a:pt x="1376413" y="507199"/>
                </a:lnTo>
                <a:lnTo>
                  <a:pt x="1379969" y="511898"/>
                </a:lnTo>
                <a:lnTo>
                  <a:pt x="1381874" y="517359"/>
                </a:lnTo>
                <a:lnTo>
                  <a:pt x="1382255" y="523328"/>
                </a:lnTo>
                <a:lnTo>
                  <a:pt x="1382509" y="527265"/>
                </a:lnTo>
                <a:lnTo>
                  <a:pt x="1381239" y="533361"/>
                </a:lnTo>
                <a:lnTo>
                  <a:pt x="1378699" y="541743"/>
                </a:lnTo>
                <a:lnTo>
                  <a:pt x="1319644" y="519645"/>
                </a:lnTo>
                <a:lnTo>
                  <a:pt x="1316596" y="527646"/>
                </a:lnTo>
                <a:lnTo>
                  <a:pt x="1404734" y="560793"/>
                </a:lnTo>
                <a:lnTo>
                  <a:pt x="1406982" y="553911"/>
                </a:lnTo>
                <a:lnTo>
                  <a:pt x="1409197" y="541114"/>
                </a:lnTo>
                <a:lnTo>
                  <a:pt x="1408574" y="529057"/>
                </a:lnTo>
                <a:lnTo>
                  <a:pt x="1405115" y="517740"/>
                </a:lnTo>
                <a:lnTo>
                  <a:pt x="1396999" y="504914"/>
                </a:lnTo>
                <a:lnTo>
                  <a:pt x="1387354" y="496565"/>
                </a:lnTo>
                <a:lnTo>
                  <a:pt x="1375143" y="490435"/>
                </a:lnTo>
                <a:lnTo>
                  <a:pt x="1362200" y="486946"/>
                </a:lnTo>
                <a:lnTo>
                  <a:pt x="1349996" y="486289"/>
                </a:lnTo>
                <a:lnTo>
                  <a:pt x="1339583" y="498563"/>
                </a:lnTo>
                <a:close/>
              </a:path>
              <a:path w="1409197" h="628107">
                <a:moveTo>
                  <a:pt x="1285144" y="556610"/>
                </a:moveTo>
                <a:lnTo>
                  <a:pt x="1284167" y="569063"/>
                </a:lnTo>
                <a:lnTo>
                  <a:pt x="1285340" y="580875"/>
                </a:lnTo>
                <a:lnTo>
                  <a:pt x="1288656" y="592035"/>
                </a:lnTo>
                <a:lnTo>
                  <a:pt x="1292399" y="599951"/>
                </a:lnTo>
                <a:lnTo>
                  <a:pt x="1299986" y="610531"/>
                </a:lnTo>
                <a:lnTo>
                  <a:pt x="1309623" y="618777"/>
                </a:lnTo>
                <a:lnTo>
                  <a:pt x="1321295" y="624674"/>
                </a:lnTo>
                <a:lnTo>
                  <a:pt x="1326286" y="626307"/>
                </a:lnTo>
                <a:lnTo>
                  <a:pt x="1338536" y="628107"/>
                </a:lnTo>
                <a:lnTo>
                  <a:pt x="1350588" y="626710"/>
                </a:lnTo>
                <a:lnTo>
                  <a:pt x="1362443" y="622134"/>
                </a:lnTo>
                <a:lnTo>
                  <a:pt x="1376248" y="613067"/>
                </a:lnTo>
                <a:lnTo>
                  <a:pt x="1385260" y="604149"/>
                </a:lnTo>
                <a:lnTo>
                  <a:pt x="1392415" y="593813"/>
                </a:lnTo>
                <a:lnTo>
                  <a:pt x="1389113" y="589368"/>
                </a:lnTo>
                <a:lnTo>
                  <a:pt x="1385151" y="593624"/>
                </a:lnTo>
                <a:lnTo>
                  <a:pt x="1374805" y="602315"/>
                </a:lnTo>
                <a:lnTo>
                  <a:pt x="1364729" y="607148"/>
                </a:lnTo>
                <a:lnTo>
                  <a:pt x="1356855" y="609434"/>
                </a:lnTo>
                <a:lnTo>
                  <a:pt x="1348727" y="609053"/>
                </a:lnTo>
                <a:lnTo>
                  <a:pt x="1340345" y="605878"/>
                </a:lnTo>
                <a:lnTo>
                  <a:pt x="1328538" y="599239"/>
                </a:lnTo>
                <a:lnTo>
                  <a:pt x="1319935" y="589885"/>
                </a:lnTo>
                <a:lnTo>
                  <a:pt x="1313675" y="577430"/>
                </a:lnTo>
                <a:lnTo>
                  <a:pt x="1310850" y="565813"/>
                </a:lnTo>
                <a:lnTo>
                  <a:pt x="1310490" y="553943"/>
                </a:lnTo>
                <a:lnTo>
                  <a:pt x="1312398" y="541217"/>
                </a:lnTo>
                <a:lnTo>
                  <a:pt x="1316596" y="527646"/>
                </a:lnTo>
                <a:lnTo>
                  <a:pt x="1319644" y="519645"/>
                </a:lnTo>
                <a:lnTo>
                  <a:pt x="1321579" y="515946"/>
                </a:lnTo>
                <a:lnTo>
                  <a:pt x="1329641" y="505348"/>
                </a:lnTo>
                <a:lnTo>
                  <a:pt x="1339583" y="498563"/>
                </a:lnTo>
                <a:lnTo>
                  <a:pt x="1349996" y="486289"/>
                </a:lnTo>
                <a:lnTo>
                  <a:pt x="1337977" y="488291"/>
                </a:lnTo>
                <a:lnTo>
                  <a:pt x="1326121" y="492975"/>
                </a:lnTo>
                <a:lnTo>
                  <a:pt x="1320922" y="495954"/>
                </a:lnTo>
                <a:lnTo>
                  <a:pt x="1311583" y="503324"/>
                </a:lnTo>
                <a:lnTo>
                  <a:pt x="1303367" y="512730"/>
                </a:lnTo>
                <a:lnTo>
                  <a:pt x="1296275" y="524178"/>
                </a:lnTo>
                <a:lnTo>
                  <a:pt x="1290307" y="537679"/>
                </a:lnTo>
                <a:lnTo>
                  <a:pt x="1288282" y="543524"/>
                </a:lnTo>
                <a:lnTo>
                  <a:pt x="1285144" y="556610"/>
                </a:lnTo>
                <a:close/>
              </a:path>
              <a:path w="1409197" h="628107">
                <a:moveTo>
                  <a:pt x="32325" y="120459"/>
                </a:moveTo>
                <a:lnTo>
                  <a:pt x="28308" y="106133"/>
                </a:lnTo>
                <a:lnTo>
                  <a:pt x="27985" y="138894"/>
                </a:lnTo>
                <a:lnTo>
                  <a:pt x="40246" y="144868"/>
                </a:lnTo>
                <a:lnTo>
                  <a:pt x="39585" y="130831"/>
                </a:lnTo>
                <a:lnTo>
                  <a:pt x="32325" y="120459"/>
                </a:lnTo>
                <a:close/>
              </a:path>
              <a:path w="1409197" h="628107">
                <a:moveTo>
                  <a:pt x="4940" y="55841"/>
                </a:moveTo>
                <a:lnTo>
                  <a:pt x="1556" y="67517"/>
                </a:lnTo>
                <a:lnTo>
                  <a:pt x="0" y="79846"/>
                </a:lnTo>
                <a:lnTo>
                  <a:pt x="493" y="92248"/>
                </a:lnTo>
                <a:lnTo>
                  <a:pt x="3035" y="104736"/>
                </a:lnTo>
                <a:lnTo>
                  <a:pt x="4345" y="108854"/>
                </a:lnTo>
                <a:lnTo>
                  <a:pt x="10025" y="120868"/>
                </a:lnTo>
                <a:lnTo>
                  <a:pt x="17908" y="130888"/>
                </a:lnTo>
                <a:lnTo>
                  <a:pt x="27985" y="138894"/>
                </a:lnTo>
                <a:lnTo>
                  <a:pt x="28308" y="106133"/>
                </a:lnTo>
                <a:lnTo>
                  <a:pt x="28001" y="103697"/>
                </a:lnTo>
                <a:lnTo>
                  <a:pt x="27473" y="91837"/>
                </a:lnTo>
                <a:lnTo>
                  <a:pt x="28506" y="79591"/>
                </a:lnTo>
                <a:lnTo>
                  <a:pt x="31109" y="66957"/>
                </a:lnTo>
                <a:lnTo>
                  <a:pt x="35293" y="53936"/>
                </a:lnTo>
                <a:lnTo>
                  <a:pt x="37580" y="48228"/>
                </a:lnTo>
                <a:lnTo>
                  <a:pt x="43639" y="36374"/>
                </a:lnTo>
                <a:lnTo>
                  <a:pt x="50406" y="27266"/>
                </a:lnTo>
                <a:lnTo>
                  <a:pt x="56248" y="21170"/>
                </a:lnTo>
                <a:lnTo>
                  <a:pt x="62217" y="17487"/>
                </a:lnTo>
                <a:lnTo>
                  <a:pt x="68313" y="16471"/>
                </a:lnTo>
                <a:lnTo>
                  <a:pt x="74409" y="15328"/>
                </a:lnTo>
                <a:lnTo>
                  <a:pt x="79870" y="15709"/>
                </a:lnTo>
                <a:lnTo>
                  <a:pt x="84823" y="17614"/>
                </a:lnTo>
                <a:lnTo>
                  <a:pt x="89633" y="19846"/>
                </a:lnTo>
                <a:lnTo>
                  <a:pt x="99108" y="28178"/>
                </a:lnTo>
                <a:lnTo>
                  <a:pt x="105016" y="40474"/>
                </a:lnTo>
                <a:lnTo>
                  <a:pt x="106865" y="48955"/>
                </a:lnTo>
                <a:lnTo>
                  <a:pt x="107653" y="60397"/>
                </a:lnTo>
                <a:lnTo>
                  <a:pt x="106702" y="72623"/>
                </a:lnTo>
                <a:lnTo>
                  <a:pt x="104005" y="85627"/>
                </a:lnTo>
                <a:lnTo>
                  <a:pt x="99555" y="99402"/>
                </a:lnTo>
                <a:lnTo>
                  <a:pt x="97660" y="104279"/>
                </a:lnTo>
                <a:lnTo>
                  <a:pt x="91110" y="117893"/>
                </a:lnTo>
                <a:lnTo>
                  <a:pt x="84030" y="127951"/>
                </a:lnTo>
                <a:lnTo>
                  <a:pt x="76441" y="134454"/>
                </a:lnTo>
                <a:lnTo>
                  <a:pt x="62097" y="139198"/>
                </a:lnTo>
                <a:lnTo>
                  <a:pt x="50025" y="137248"/>
                </a:lnTo>
                <a:lnTo>
                  <a:pt x="39585" y="130831"/>
                </a:lnTo>
                <a:lnTo>
                  <a:pt x="40246" y="144868"/>
                </a:lnTo>
                <a:lnTo>
                  <a:pt x="50865" y="147944"/>
                </a:lnTo>
                <a:lnTo>
                  <a:pt x="63272" y="149224"/>
                </a:lnTo>
                <a:lnTo>
                  <a:pt x="75679" y="148043"/>
                </a:lnTo>
                <a:lnTo>
                  <a:pt x="86758" y="144646"/>
                </a:lnTo>
                <a:lnTo>
                  <a:pt x="97878" y="138594"/>
                </a:lnTo>
                <a:lnTo>
                  <a:pt x="108318" y="130009"/>
                </a:lnTo>
                <a:lnTo>
                  <a:pt x="117250" y="120073"/>
                </a:lnTo>
                <a:lnTo>
                  <a:pt x="124307" y="109526"/>
                </a:lnTo>
                <a:lnTo>
                  <a:pt x="129527" y="98386"/>
                </a:lnTo>
                <a:lnTo>
                  <a:pt x="132933" y="86670"/>
                </a:lnTo>
                <a:lnTo>
                  <a:pt x="134392" y="74319"/>
                </a:lnTo>
                <a:lnTo>
                  <a:pt x="133676" y="61969"/>
                </a:lnTo>
                <a:lnTo>
                  <a:pt x="130797" y="49618"/>
                </a:lnTo>
                <a:lnTo>
                  <a:pt x="123198" y="33684"/>
                </a:lnTo>
                <a:lnTo>
                  <a:pt x="115064" y="23939"/>
                </a:lnTo>
                <a:lnTo>
                  <a:pt x="104819" y="16082"/>
                </a:lnTo>
                <a:lnTo>
                  <a:pt x="92443" y="10121"/>
                </a:lnTo>
                <a:lnTo>
                  <a:pt x="84436" y="7717"/>
                </a:lnTo>
                <a:lnTo>
                  <a:pt x="72080" y="6193"/>
                </a:lnTo>
                <a:lnTo>
                  <a:pt x="59296" y="7200"/>
                </a:lnTo>
                <a:lnTo>
                  <a:pt x="48836" y="10039"/>
                </a:lnTo>
                <a:lnTo>
                  <a:pt x="37566" y="15789"/>
                </a:lnTo>
                <a:lnTo>
                  <a:pt x="26784" y="24218"/>
                </a:lnTo>
                <a:lnTo>
                  <a:pt x="17450" y="34174"/>
                </a:lnTo>
                <a:lnTo>
                  <a:pt x="10266" y="44633"/>
                </a:lnTo>
                <a:lnTo>
                  <a:pt x="4940" y="55841"/>
                </a:lnTo>
                <a:close/>
              </a:path>
              <a:path w="1409197" h="628107">
                <a:moveTo>
                  <a:pt x="221221" y="62699"/>
                </a:moveTo>
                <a:lnTo>
                  <a:pt x="224650" y="53428"/>
                </a:lnTo>
                <a:lnTo>
                  <a:pt x="225451" y="51318"/>
                </a:lnTo>
                <a:lnTo>
                  <a:pt x="231850" y="35157"/>
                </a:lnTo>
                <a:lnTo>
                  <a:pt x="236883" y="23795"/>
                </a:lnTo>
                <a:lnTo>
                  <a:pt x="240525" y="17233"/>
                </a:lnTo>
                <a:lnTo>
                  <a:pt x="243573" y="12915"/>
                </a:lnTo>
                <a:lnTo>
                  <a:pt x="247002" y="10121"/>
                </a:lnTo>
                <a:lnTo>
                  <a:pt x="250939" y="8978"/>
                </a:lnTo>
                <a:lnTo>
                  <a:pt x="254749" y="7835"/>
                </a:lnTo>
                <a:lnTo>
                  <a:pt x="258813" y="8089"/>
                </a:lnTo>
                <a:lnTo>
                  <a:pt x="263004" y="9613"/>
                </a:lnTo>
                <a:lnTo>
                  <a:pt x="266560" y="11010"/>
                </a:lnTo>
                <a:lnTo>
                  <a:pt x="269481" y="13042"/>
                </a:lnTo>
                <a:lnTo>
                  <a:pt x="271640" y="15963"/>
                </a:lnTo>
                <a:lnTo>
                  <a:pt x="273926" y="18757"/>
                </a:lnTo>
                <a:lnTo>
                  <a:pt x="275704" y="23329"/>
                </a:lnTo>
                <a:lnTo>
                  <a:pt x="277355" y="29679"/>
                </a:lnTo>
                <a:lnTo>
                  <a:pt x="278879" y="36029"/>
                </a:lnTo>
                <a:lnTo>
                  <a:pt x="280530" y="40474"/>
                </a:lnTo>
                <a:lnTo>
                  <a:pt x="284086" y="45300"/>
                </a:lnTo>
                <a:lnTo>
                  <a:pt x="288150" y="47713"/>
                </a:lnTo>
                <a:lnTo>
                  <a:pt x="294119" y="48475"/>
                </a:lnTo>
                <a:lnTo>
                  <a:pt x="297421" y="46951"/>
                </a:lnTo>
                <a:lnTo>
                  <a:pt x="300723" y="45300"/>
                </a:lnTo>
                <a:lnTo>
                  <a:pt x="304025" y="40347"/>
                </a:lnTo>
                <a:lnTo>
                  <a:pt x="305930" y="35140"/>
                </a:lnTo>
                <a:lnTo>
                  <a:pt x="305041" y="29552"/>
                </a:lnTo>
                <a:lnTo>
                  <a:pt x="301104" y="23329"/>
                </a:lnTo>
                <a:lnTo>
                  <a:pt x="298124" y="18946"/>
                </a:lnTo>
                <a:lnTo>
                  <a:pt x="289010" y="9865"/>
                </a:lnTo>
                <a:lnTo>
                  <a:pt x="277863" y="3771"/>
                </a:lnTo>
                <a:lnTo>
                  <a:pt x="271118" y="1669"/>
                </a:lnTo>
                <a:lnTo>
                  <a:pt x="258707" y="0"/>
                </a:lnTo>
                <a:lnTo>
                  <a:pt x="246367" y="1231"/>
                </a:lnTo>
                <a:lnTo>
                  <a:pt x="241396" y="2551"/>
                </a:lnTo>
                <a:lnTo>
                  <a:pt x="229746" y="7796"/>
                </a:lnTo>
                <a:lnTo>
                  <a:pt x="219697" y="15709"/>
                </a:lnTo>
                <a:lnTo>
                  <a:pt x="213801" y="22354"/>
                </a:lnTo>
                <a:lnTo>
                  <a:pt x="207057" y="32953"/>
                </a:lnTo>
                <a:lnTo>
                  <a:pt x="201409" y="45681"/>
                </a:lnTo>
                <a:lnTo>
                  <a:pt x="198234" y="54063"/>
                </a:lnTo>
                <a:lnTo>
                  <a:pt x="173469" y="44792"/>
                </a:lnTo>
                <a:lnTo>
                  <a:pt x="169659" y="54825"/>
                </a:lnTo>
                <a:lnTo>
                  <a:pt x="194551" y="64096"/>
                </a:lnTo>
                <a:lnTo>
                  <a:pt x="163055" y="148043"/>
                </a:lnTo>
                <a:lnTo>
                  <a:pt x="159626" y="157060"/>
                </a:lnTo>
                <a:lnTo>
                  <a:pt x="156832" y="163029"/>
                </a:lnTo>
                <a:lnTo>
                  <a:pt x="154419" y="165696"/>
                </a:lnTo>
                <a:lnTo>
                  <a:pt x="152133" y="168490"/>
                </a:lnTo>
                <a:lnTo>
                  <a:pt x="149085" y="170141"/>
                </a:lnTo>
                <a:lnTo>
                  <a:pt x="145275" y="170903"/>
                </a:lnTo>
                <a:lnTo>
                  <a:pt x="141465" y="171538"/>
                </a:lnTo>
                <a:lnTo>
                  <a:pt x="137782" y="171284"/>
                </a:lnTo>
                <a:lnTo>
                  <a:pt x="134099" y="169887"/>
                </a:lnTo>
                <a:lnTo>
                  <a:pt x="128384" y="167728"/>
                </a:lnTo>
                <a:lnTo>
                  <a:pt x="126479" y="172681"/>
                </a:lnTo>
                <a:lnTo>
                  <a:pt x="202679" y="201256"/>
                </a:lnTo>
                <a:lnTo>
                  <a:pt x="204584" y="196303"/>
                </a:lnTo>
                <a:lnTo>
                  <a:pt x="193027" y="191985"/>
                </a:lnTo>
                <a:lnTo>
                  <a:pt x="187312" y="189826"/>
                </a:lnTo>
                <a:lnTo>
                  <a:pt x="183375" y="186016"/>
                </a:lnTo>
                <a:lnTo>
                  <a:pt x="181470" y="180682"/>
                </a:lnTo>
                <a:lnTo>
                  <a:pt x="180073" y="176491"/>
                </a:lnTo>
                <a:lnTo>
                  <a:pt x="181597" y="168490"/>
                </a:lnTo>
                <a:lnTo>
                  <a:pt x="186042" y="156552"/>
                </a:lnTo>
                <a:lnTo>
                  <a:pt x="217538" y="72732"/>
                </a:lnTo>
                <a:lnTo>
                  <a:pt x="250431" y="85051"/>
                </a:lnTo>
                <a:lnTo>
                  <a:pt x="254114" y="75018"/>
                </a:lnTo>
                <a:lnTo>
                  <a:pt x="221221" y="62699"/>
                </a:lnTo>
                <a:close/>
              </a:path>
              <a:path w="1409197" h="628107">
                <a:moveTo>
                  <a:pt x="507098" y="165442"/>
                </a:moveTo>
                <a:lnTo>
                  <a:pt x="499859" y="162648"/>
                </a:lnTo>
                <a:lnTo>
                  <a:pt x="493763" y="160489"/>
                </a:lnTo>
                <a:lnTo>
                  <a:pt x="487159" y="159727"/>
                </a:lnTo>
                <a:lnTo>
                  <a:pt x="479920" y="160743"/>
                </a:lnTo>
                <a:lnTo>
                  <a:pt x="473077" y="162236"/>
                </a:lnTo>
                <a:lnTo>
                  <a:pt x="461563" y="166479"/>
                </a:lnTo>
                <a:lnTo>
                  <a:pt x="447154" y="173316"/>
                </a:lnTo>
                <a:lnTo>
                  <a:pt x="482206" y="79971"/>
                </a:lnTo>
                <a:lnTo>
                  <a:pt x="475729" y="77558"/>
                </a:lnTo>
                <a:lnTo>
                  <a:pt x="431660" y="78828"/>
                </a:lnTo>
                <a:lnTo>
                  <a:pt x="431787" y="84543"/>
                </a:lnTo>
                <a:lnTo>
                  <a:pt x="436740" y="84670"/>
                </a:lnTo>
                <a:lnTo>
                  <a:pt x="440169" y="85051"/>
                </a:lnTo>
                <a:lnTo>
                  <a:pt x="442201" y="85813"/>
                </a:lnTo>
                <a:lnTo>
                  <a:pt x="446265" y="87972"/>
                </a:lnTo>
                <a:lnTo>
                  <a:pt x="448297" y="91528"/>
                </a:lnTo>
                <a:lnTo>
                  <a:pt x="448424" y="94195"/>
                </a:lnTo>
                <a:lnTo>
                  <a:pt x="447916" y="97751"/>
                </a:lnTo>
                <a:lnTo>
                  <a:pt x="447635" y="99259"/>
                </a:lnTo>
                <a:lnTo>
                  <a:pt x="444712" y="108953"/>
                </a:lnTo>
                <a:lnTo>
                  <a:pt x="438899" y="125056"/>
                </a:lnTo>
                <a:lnTo>
                  <a:pt x="395592" y="240626"/>
                </a:lnTo>
                <a:lnTo>
                  <a:pt x="392671" y="248627"/>
                </a:lnTo>
                <a:lnTo>
                  <a:pt x="390131" y="253707"/>
                </a:lnTo>
                <a:lnTo>
                  <a:pt x="385940" y="258025"/>
                </a:lnTo>
                <a:lnTo>
                  <a:pt x="381495" y="259549"/>
                </a:lnTo>
                <a:lnTo>
                  <a:pt x="377685" y="260057"/>
                </a:lnTo>
                <a:lnTo>
                  <a:pt x="372859" y="259295"/>
                </a:lnTo>
                <a:lnTo>
                  <a:pt x="367144" y="257136"/>
                </a:lnTo>
                <a:lnTo>
                  <a:pt x="365239" y="262216"/>
                </a:lnTo>
                <a:lnTo>
                  <a:pt x="428612" y="285838"/>
                </a:lnTo>
                <a:lnTo>
                  <a:pt x="430390" y="280885"/>
                </a:lnTo>
                <a:lnTo>
                  <a:pt x="423913" y="278472"/>
                </a:lnTo>
                <a:lnTo>
                  <a:pt x="419595" y="275932"/>
                </a:lnTo>
                <a:lnTo>
                  <a:pt x="417563" y="273519"/>
                </a:lnTo>
                <a:lnTo>
                  <a:pt x="414261" y="268693"/>
                </a:lnTo>
                <a:lnTo>
                  <a:pt x="414134" y="266153"/>
                </a:lnTo>
                <a:lnTo>
                  <a:pt x="413880" y="263613"/>
                </a:lnTo>
                <a:lnTo>
                  <a:pt x="415531" y="258025"/>
                </a:lnTo>
                <a:lnTo>
                  <a:pt x="418706" y="249262"/>
                </a:lnTo>
                <a:lnTo>
                  <a:pt x="443979" y="181825"/>
                </a:lnTo>
                <a:lnTo>
                  <a:pt x="453631" y="177126"/>
                </a:lnTo>
                <a:lnTo>
                  <a:pt x="461378" y="174459"/>
                </a:lnTo>
                <a:lnTo>
                  <a:pt x="467220" y="173824"/>
                </a:lnTo>
                <a:lnTo>
                  <a:pt x="473062" y="173316"/>
                </a:lnTo>
                <a:lnTo>
                  <a:pt x="478269" y="173824"/>
                </a:lnTo>
                <a:lnTo>
                  <a:pt x="482714" y="175602"/>
                </a:lnTo>
                <a:lnTo>
                  <a:pt x="487286" y="177253"/>
                </a:lnTo>
                <a:lnTo>
                  <a:pt x="490588" y="179793"/>
                </a:lnTo>
                <a:lnTo>
                  <a:pt x="493001" y="183095"/>
                </a:lnTo>
                <a:lnTo>
                  <a:pt x="495287" y="186524"/>
                </a:lnTo>
                <a:lnTo>
                  <a:pt x="496430" y="190588"/>
                </a:lnTo>
                <a:lnTo>
                  <a:pt x="496176" y="195541"/>
                </a:lnTo>
                <a:lnTo>
                  <a:pt x="495981" y="197740"/>
                </a:lnTo>
                <a:lnTo>
                  <a:pt x="493433" y="208218"/>
                </a:lnTo>
                <a:lnTo>
                  <a:pt x="488048" y="223735"/>
                </a:lnTo>
                <a:lnTo>
                  <a:pt x="471157" y="268947"/>
                </a:lnTo>
                <a:lnTo>
                  <a:pt x="468490" y="276186"/>
                </a:lnTo>
                <a:lnTo>
                  <a:pt x="466712" y="280504"/>
                </a:lnTo>
                <a:lnTo>
                  <a:pt x="465823" y="281901"/>
                </a:lnTo>
                <a:lnTo>
                  <a:pt x="463537" y="285076"/>
                </a:lnTo>
                <a:lnTo>
                  <a:pt x="460997" y="287108"/>
                </a:lnTo>
                <a:lnTo>
                  <a:pt x="457949" y="288124"/>
                </a:lnTo>
                <a:lnTo>
                  <a:pt x="454901" y="289013"/>
                </a:lnTo>
                <a:lnTo>
                  <a:pt x="450456" y="288378"/>
                </a:lnTo>
                <a:lnTo>
                  <a:pt x="444487" y="286092"/>
                </a:lnTo>
                <a:lnTo>
                  <a:pt x="441566" y="285076"/>
                </a:lnTo>
                <a:lnTo>
                  <a:pt x="439661" y="290029"/>
                </a:lnTo>
                <a:lnTo>
                  <a:pt x="502399" y="313524"/>
                </a:lnTo>
                <a:lnTo>
                  <a:pt x="504304" y="308571"/>
                </a:lnTo>
                <a:lnTo>
                  <a:pt x="498335" y="306285"/>
                </a:lnTo>
                <a:lnTo>
                  <a:pt x="494525" y="304126"/>
                </a:lnTo>
                <a:lnTo>
                  <a:pt x="492747" y="301967"/>
                </a:lnTo>
                <a:lnTo>
                  <a:pt x="490080" y="297522"/>
                </a:lnTo>
                <a:lnTo>
                  <a:pt x="490080" y="294855"/>
                </a:lnTo>
                <a:lnTo>
                  <a:pt x="489826" y="291426"/>
                </a:lnTo>
                <a:lnTo>
                  <a:pt x="491223" y="285711"/>
                </a:lnTo>
                <a:lnTo>
                  <a:pt x="494271" y="277583"/>
                </a:lnTo>
                <a:lnTo>
                  <a:pt x="511162" y="232498"/>
                </a:lnTo>
                <a:lnTo>
                  <a:pt x="515449" y="220483"/>
                </a:lnTo>
                <a:lnTo>
                  <a:pt x="519203" y="207840"/>
                </a:lnTo>
                <a:lnTo>
                  <a:pt x="520814" y="198843"/>
                </a:lnTo>
                <a:lnTo>
                  <a:pt x="521449" y="189318"/>
                </a:lnTo>
                <a:lnTo>
                  <a:pt x="519925" y="181571"/>
                </a:lnTo>
                <a:lnTo>
                  <a:pt x="516242" y="175729"/>
                </a:lnTo>
                <a:lnTo>
                  <a:pt x="512559" y="169760"/>
                </a:lnTo>
                <a:lnTo>
                  <a:pt x="507098" y="165442"/>
                </a:lnTo>
                <a:close/>
              </a:path>
              <a:path w="1409197" h="628107">
                <a:moveTo>
                  <a:pt x="349364" y="250786"/>
                </a:moveTo>
                <a:lnTo>
                  <a:pt x="350287" y="250479"/>
                </a:lnTo>
                <a:lnTo>
                  <a:pt x="360912" y="244769"/>
                </a:lnTo>
                <a:lnTo>
                  <a:pt x="370827" y="235292"/>
                </a:lnTo>
                <a:lnTo>
                  <a:pt x="365366" y="233260"/>
                </a:lnTo>
                <a:lnTo>
                  <a:pt x="362445" y="236435"/>
                </a:lnTo>
                <a:lnTo>
                  <a:pt x="359143" y="238340"/>
                </a:lnTo>
                <a:lnTo>
                  <a:pt x="355587" y="239229"/>
                </a:lnTo>
                <a:lnTo>
                  <a:pt x="351904" y="239991"/>
                </a:lnTo>
                <a:lnTo>
                  <a:pt x="348602" y="239864"/>
                </a:lnTo>
                <a:lnTo>
                  <a:pt x="345554" y="238721"/>
                </a:lnTo>
                <a:lnTo>
                  <a:pt x="341871" y="237324"/>
                </a:lnTo>
                <a:lnTo>
                  <a:pt x="339331" y="234784"/>
                </a:lnTo>
                <a:lnTo>
                  <a:pt x="338061" y="230974"/>
                </a:lnTo>
                <a:lnTo>
                  <a:pt x="336791" y="227291"/>
                </a:lnTo>
                <a:lnTo>
                  <a:pt x="337680" y="221195"/>
                </a:lnTo>
                <a:lnTo>
                  <a:pt x="340728" y="212940"/>
                </a:lnTo>
                <a:lnTo>
                  <a:pt x="371716" y="130136"/>
                </a:lnTo>
                <a:lnTo>
                  <a:pt x="401561" y="141312"/>
                </a:lnTo>
                <a:lnTo>
                  <a:pt x="405244" y="131533"/>
                </a:lnTo>
                <a:lnTo>
                  <a:pt x="375399" y="120357"/>
                </a:lnTo>
                <a:lnTo>
                  <a:pt x="391147" y="78447"/>
                </a:lnTo>
                <a:lnTo>
                  <a:pt x="386829" y="76796"/>
                </a:lnTo>
                <a:lnTo>
                  <a:pt x="379463" y="84797"/>
                </a:lnTo>
                <a:lnTo>
                  <a:pt x="374129" y="90131"/>
                </a:lnTo>
                <a:lnTo>
                  <a:pt x="370573" y="92925"/>
                </a:lnTo>
                <a:lnTo>
                  <a:pt x="363969" y="98005"/>
                </a:lnTo>
                <a:lnTo>
                  <a:pt x="356984" y="101942"/>
                </a:lnTo>
                <a:lnTo>
                  <a:pt x="349872" y="104863"/>
                </a:lnTo>
                <a:lnTo>
                  <a:pt x="342633" y="107784"/>
                </a:lnTo>
                <a:lnTo>
                  <a:pt x="336156" y="109308"/>
                </a:lnTo>
                <a:lnTo>
                  <a:pt x="330314" y="109435"/>
                </a:lnTo>
                <a:lnTo>
                  <a:pt x="328536" y="114007"/>
                </a:lnTo>
                <a:lnTo>
                  <a:pt x="348729" y="121500"/>
                </a:lnTo>
                <a:lnTo>
                  <a:pt x="316598" y="207352"/>
                </a:lnTo>
                <a:lnTo>
                  <a:pt x="313169" y="216623"/>
                </a:lnTo>
                <a:lnTo>
                  <a:pt x="311645" y="223735"/>
                </a:lnTo>
                <a:lnTo>
                  <a:pt x="311899" y="228942"/>
                </a:lnTo>
                <a:lnTo>
                  <a:pt x="312153" y="234022"/>
                </a:lnTo>
                <a:lnTo>
                  <a:pt x="313931" y="238594"/>
                </a:lnTo>
                <a:lnTo>
                  <a:pt x="317106" y="242531"/>
                </a:lnTo>
                <a:lnTo>
                  <a:pt x="320281" y="246341"/>
                </a:lnTo>
                <a:lnTo>
                  <a:pt x="324091" y="249135"/>
                </a:lnTo>
                <a:lnTo>
                  <a:pt x="328409" y="250786"/>
                </a:lnTo>
                <a:lnTo>
                  <a:pt x="334632" y="253072"/>
                </a:lnTo>
                <a:lnTo>
                  <a:pt x="341617" y="253072"/>
                </a:lnTo>
                <a:lnTo>
                  <a:pt x="349364" y="250786"/>
                </a:lnTo>
                <a:close/>
              </a:path>
              <a:path w="1409197" h="628107">
                <a:moveTo>
                  <a:pt x="587489" y="216877"/>
                </a:moveTo>
                <a:lnTo>
                  <a:pt x="595871" y="213194"/>
                </a:lnTo>
                <a:lnTo>
                  <a:pt x="603872" y="212813"/>
                </a:lnTo>
                <a:lnTo>
                  <a:pt x="611619" y="215734"/>
                </a:lnTo>
                <a:lnTo>
                  <a:pt x="616572" y="217512"/>
                </a:lnTo>
                <a:lnTo>
                  <a:pt x="620890" y="220814"/>
                </a:lnTo>
                <a:lnTo>
                  <a:pt x="624319" y="225513"/>
                </a:lnTo>
                <a:lnTo>
                  <a:pt x="627748" y="230212"/>
                </a:lnTo>
                <a:lnTo>
                  <a:pt x="629780" y="235673"/>
                </a:lnTo>
                <a:lnTo>
                  <a:pt x="630161" y="241642"/>
                </a:lnTo>
                <a:lnTo>
                  <a:pt x="630288" y="245579"/>
                </a:lnTo>
                <a:lnTo>
                  <a:pt x="629145" y="251675"/>
                </a:lnTo>
                <a:lnTo>
                  <a:pt x="626605" y="260057"/>
                </a:lnTo>
                <a:lnTo>
                  <a:pt x="567423" y="237959"/>
                </a:lnTo>
                <a:lnTo>
                  <a:pt x="564502" y="245960"/>
                </a:lnTo>
                <a:lnTo>
                  <a:pt x="652640" y="279107"/>
                </a:lnTo>
                <a:lnTo>
                  <a:pt x="654888" y="272225"/>
                </a:lnTo>
                <a:lnTo>
                  <a:pt x="657103" y="259428"/>
                </a:lnTo>
                <a:lnTo>
                  <a:pt x="656480" y="247371"/>
                </a:lnTo>
                <a:lnTo>
                  <a:pt x="653021" y="236054"/>
                </a:lnTo>
                <a:lnTo>
                  <a:pt x="644905" y="223228"/>
                </a:lnTo>
                <a:lnTo>
                  <a:pt x="635260" y="214879"/>
                </a:lnTo>
                <a:lnTo>
                  <a:pt x="623049" y="208749"/>
                </a:lnTo>
                <a:lnTo>
                  <a:pt x="610087" y="205260"/>
                </a:lnTo>
                <a:lnTo>
                  <a:pt x="597853" y="204603"/>
                </a:lnTo>
                <a:lnTo>
                  <a:pt x="587489" y="216877"/>
                </a:lnTo>
                <a:close/>
              </a:path>
              <a:path w="1409197" h="628107">
                <a:moveTo>
                  <a:pt x="532980" y="274924"/>
                </a:moveTo>
                <a:lnTo>
                  <a:pt x="531988" y="287377"/>
                </a:lnTo>
                <a:lnTo>
                  <a:pt x="533134" y="299189"/>
                </a:lnTo>
                <a:lnTo>
                  <a:pt x="536435" y="310349"/>
                </a:lnTo>
                <a:lnTo>
                  <a:pt x="540233" y="318265"/>
                </a:lnTo>
                <a:lnTo>
                  <a:pt x="547859" y="328845"/>
                </a:lnTo>
                <a:lnTo>
                  <a:pt x="557478" y="337091"/>
                </a:lnTo>
                <a:lnTo>
                  <a:pt x="569074" y="342988"/>
                </a:lnTo>
                <a:lnTo>
                  <a:pt x="574104" y="344621"/>
                </a:lnTo>
                <a:lnTo>
                  <a:pt x="586407" y="346421"/>
                </a:lnTo>
                <a:lnTo>
                  <a:pt x="598446" y="345024"/>
                </a:lnTo>
                <a:lnTo>
                  <a:pt x="610222" y="340448"/>
                </a:lnTo>
                <a:lnTo>
                  <a:pt x="624169" y="331345"/>
                </a:lnTo>
                <a:lnTo>
                  <a:pt x="633181" y="322442"/>
                </a:lnTo>
                <a:lnTo>
                  <a:pt x="640321" y="312127"/>
                </a:lnTo>
                <a:lnTo>
                  <a:pt x="637019" y="307682"/>
                </a:lnTo>
                <a:lnTo>
                  <a:pt x="633057" y="311981"/>
                </a:lnTo>
                <a:lnTo>
                  <a:pt x="622711" y="320668"/>
                </a:lnTo>
                <a:lnTo>
                  <a:pt x="612635" y="325462"/>
                </a:lnTo>
                <a:lnTo>
                  <a:pt x="604761" y="327748"/>
                </a:lnTo>
                <a:lnTo>
                  <a:pt x="596633" y="327367"/>
                </a:lnTo>
                <a:lnTo>
                  <a:pt x="588251" y="324192"/>
                </a:lnTo>
                <a:lnTo>
                  <a:pt x="576444" y="317553"/>
                </a:lnTo>
                <a:lnTo>
                  <a:pt x="567841" y="308199"/>
                </a:lnTo>
                <a:lnTo>
                  <a:pt x="561581" y="295744"/>
                </a:lnTo>
                <a:lnTo>
                  <a:pt x="558696" y="284083"/>
                </a:lnTo>
                <a:lnTo>
                  <a:pt x="558351" y="272225"/>
                </a:lnTo>
                <a:lnTo>
                  <a:pt x="560290" y="259514"/>
                </a:lnTo>
                <a:lnTo>
                  <a:pt x="564502" y="245960"/>
                </a:lnTo>
                <a:lnTo>
                  <a:pt x="567423" y="237959"/>
                </a:lnTo>
                <a:lnTo>
                  <a:pt x="569438" y="234191"/>
                </a:lnTo>
                <a:lnTo>
                  <a:pt x="577511" y="223689"/>
                </a:lnTo>
                <a:lnTo>
                  <a:pt x="587489" y="216877"/>
                </a:lnTo>
                <a:lnTo>
                  <a:pt x="597853" y="204603"/>
                </a:lnTo>
                <a:lnTo>
                  <a:pt x="585829" y="206605"/>
                </a:lnTo>
                <a:lnTo>
                  <a:pt x="574027" y="211289"/>
                </a:lnTo>
                <a:lnTo>
                  <a:pt x="568773" y="214304"/>
                </a:lnTo>
                <a:lnTo>
                  <a:pt x="559448" y="221673"/>
                </a:lnTo>
                <a:lnTo>
                  <a:pt x="551230" y="231072"/>
                </a:lnTo>
                <a:lnTo>
                  <a:pt x="544112" y="242510"/>
                </a:lnTo>
                <a:lnTo>
                  <a:pt x="538086" y="255993"/>
                </a:lnTo>
                <a:lnTo>
                  <a:pt x="536092" y="261838"/>
                </a:lnTo>
                <a:lnTo>
                  <a:pt x="532980" y="274924"/>
                </a:lnTo>
                <a:close/>
              </a:path>
              <a:path w="1409197" h="628107">
                <a:moveTo>
                  <a:pt x="1093203" y="539203"/>
                </a:moveTo>
                <a:lnTo>
                  <a:pt x="1099807" y="539965"/>
                </a:lnTo>
                <a:lnTo>
                  <a:pt x="1106792" y="539076"/>
                </a:lnTo>
                <a:lnTo>
                  <a:pt x="1113899" y="537418"/>
                </a:lnTo>
                <a:lnTo>
                  <a:pt x="1125453" y="533027"/>
                </a:lnTo>
                <a:lnTo>
                  <a:pt x="1140193" y="525995"/>
                </a:lnTo>
                <a:lnTo>
                  <a:pt x="1130160" y="553046"/>
                </a:lnTo>
                <a:lnTo>
                  <a:pt x="1136383" y="555459"/>
                </a:lnTo>
                <a:lnTo>
                  <a:pt x="1180452" y="553935"/>
                </a:lnTo>
                <a:lnTo>
                  <a:pt x="1180325" y="548347"/>
                </a:lnTo>
                <a:lnTo>
                  <a:pt x="1176134" y="548601"/>
                </a:lnTo>
                <a:lnTo>
                  <a:pt x="1172578" y="548220"/>
                </a:lnTo>
                <a:lnTo>
                  <a:pt x="1169657" y="547077"/>
                </a:lnTo>
                <a:lnTo>
                  <a:pt x="1166101" y="545045"/>
                </a:lnTo>
                <a:lnTo>
                  <a:pt x="1164069" y="541235"/>
                </a:lnTo>
                <a:lnTo>
                  <a:pt x="1163815" y="538568"/>
                </a:lnTo>
                <a:lnTo>
                  <a:pt x="1164323" y="535012"/>
                </a:lnTo>
                <a:lnTo>
                  <a:pt x="1164634" y="533408"/>
                </a:lnTo>
                <a:lnTo>
                  <a:pt x="1167593" y="523628"/>
                </a:lnTo>
                <a:lnTo>
                  <a:pt x="1173467" y="507453"/>
                </a:lnTo>
                <a:lnTo>
                  <a:pt x="1202423" y="430110"/>
                </a:lnTo>
                <a:lnTo>
                  <a:pt x="1158862" y="413854"/>
                </a:lnTo>
                <a:lnTo>
                  <a:pt x="1156957" y="418934"/>
                </a:lnTo>
                <a:lnTo>
                  <a:pt x="1165212" y="422363"/>
                </a:lnTo>
                <a:lnTo>
                  <a:pt x="1170292" y="425792"/>
                </a:lnTo>
                <a:lnTo>
                  <a:pt x="1171943" y="429221"/>
                </a:lnTo>
                <a:lnTo>
                  <a:pt x="1173594" y="432777"/>
                </a:lnTo>
                <a:lnTo>
                  <a:pt x="1173086" y="438238"/>
                </a:lnTo>
                <a:lnTo>
                  <a:pt x="1170419" y="445477"/>
                </a:lnTo>
                <a:lnTo>
                  <a:pt x="1143368" y="517867"/>
                </a:lnTo>
                <a:lnTo>
                  <a:pt x="1133716" y="522312"/>
                </a:lnTo>
                <a:lnTo>
                  <a:pt x="1125842" y="524852"/>
                </a:lnTo>
                <a:lnTo>
                  <a:pt x="1119873" y="525360"/>
                </a:lnTo>
                <a:lnTo>
                  <a:pt x="1113904" y="525995"/>
                </a:lnTo>
                <a:lnTo>
                  <a:pt x="1108951" y="525614"/>
                </a:lnTo>
                <a:lnTo>
                  <a:pt x="1104887" y="524090"/>
                </a:lnTo>
                <a:lnTo>
                  <a:pt x="1099045" y="521931"/>
                </a:lnTo>
                <a:lnTo>
                  <a:pt x="1094727" y="518121"/>
                </a:lnTo>
                <a:lnTo>
                  <a:pt x="1092060" y="512914"/>
                </a:lnTo>
                <a:lnTo>
                  <a:pt x="1091594" y="511913"/>
                </a:lnTo>
                <a:lnTo>
                  <a:pt x="1090703" y="501715"/>
                </a:lnTo>
                <a:lnTo>
                  <a:pt x="1094600" y="487133"/>
                </a:lnTo>
                <a:lnTo>
                  <a:pt x="1126604" y="401662"/>
                </a:lnTo>
                <a:lnTo>
                  <a:pt x="1081773" y="385025"/>
                </a:lnTo>
                <a:lnTo>
                  <a:pt x="1079868" y="390105"/>
                </a:lnTo>
                <a:lnTo>
                  <a:pt x="1086599" y="392518"/>
                </a:lnTo>
                <a:lnTo>
                  <a:pt x="1091044" y="394804"/>
                </a:lnTo>
                <a:lnTo>
                  <a:pt x="1093076" y="397090"/>
                </a:lnTo>
                <a:lnTo>
                  <a:pt x="1096505" y="401789"/>
                </a:lnTo>
                <a:lnTo>
                  <a:pt x="1096886" y="404583"/>
                </a:lnTo>
                <a:lnTo>
                  <a:pt x="1097267" y="407377"/>
                </a:lnTo>
                <a:lnTo>
                  <a:pt x="1096378" y="411822"/>
                </a:lnTo>
                <a:lnTo>
                  <a:pt x="1094092" y="417918"/>
                </a:lnTo>
                <a:lnTo>
                  <a:pt x="1072756" y="474814"/>
                </a:lnTo>
                <a:lnTo>
                  <a:pt x="1070945" y="479872"/>
                </a:lnTo>
                <a:lnTo>
                  <a:pt x="1067118" y="492999"/>
                </a:lnTo>
                <a:lnTo>
                  <a:pt x="1065517" y="503643"/>
                </a:lnTo>
                <a:lnTo>
                  <a:pt x="1065136" y="510882"/>
                </a:lnTo>
                <a:lnTo>
                  <a:pt x="1066787" y="517613"/>
                </a:lnTo>
                <a:lnTo>
                  <a:pt x="1070470" y="523709"/>
                </a:lnTo>
                <a:lnTo>
                  <a:pt x="1074153" y="529805"/>
                </a:lnTo>
                <a:lnTo>
                  <a:pt x="1079614" y="534123"/>
                </a:lnTo>
                <a:lnTo>
                  <a:pt x="1086726" y="536790"/>
                </a:lnTo>
                <a:lnTo>
                  <a:pt x="1093203" y="539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73071" y="4510738"/>
            <a:ext cx="3782631" cy="2091045"/>
          </a:xfrm>
          <a:custGeom>
            <a:avLst/>
            <a:gdLst/>
            <a:ahLst/>
            <a:cxnLst/>
            <a:rect l="l" t="t" r="r" b="b"/>
            <a:pathLst>
              <a:path w="3782631" h="2091045">
                <a:moveTo>
                  <a:pt x="22955" y="1803282"/>
                </a:moveTo>
                <a:lnTo>
                  <a:pt x="53137" y="1859890"/>
                </a:lnTo>
                <a:lnTo>
                  <a:pt x="94851" y="1910288"/>
                </a:lnTo>
                <a:lnTo>
                  <a:pt x="147540" y="1954485"/>
                </a:lnTo>
                <a:lnTo>
                  <a:pt x="210648" y="1992490"/>
                </a:lnTo>
                <a:lnTo>
                  <a:pt x="283620" y="2024315"/>
                </a:lnTo>
                <a:lnTo>
                  <a:pt x="365899" y="2049967"/>
                </a:lnTo>
                <a:lnTo>
                  <a:pt x="456930" y="2069457"/>
                </a:lnTo>
                <a:lnTo>
                  <a:pt x="556155" y="2082793"/>
                </a:lnTo>
                <a:lnTo>
                  <a:pt x="663021" y="2089986"/>
                </a:lnTo>
                <a:lnTo>
                  <a:pt x="776969" y="2091045"/>
                </a:lnTo>
                <a:lnTo>
                  <a:pt x="897446" y="2085979"/>
                </a:lnTo>
                <a:lnTo>
                  <a:pt x="1023893" y="2074798"/>
                </a:lnTo>
                <a:lnTo>
                  <a:pt x="1155757" y="2057512"/>
                </a:lnTo>
                <a:lnTo>
                  <a:pt x="1292480" y="2034130"/>
                </a:lnTo>
                <a:lnTo>
                  <a:pt x="1433506" y="2004661"/>
                </a:lnTo>
                <a:lnTo>
                  <a:pt x="1578280" y="1969115"/>
                </a:lnTo>
                <a:lnTo>
                  <a:pt x="1726246" y="1927501"/>
                </a:lnTo>
                <a:lnTo>
                  <a:pt x="1876847" y="1879830"/>
                </a:lnTo>
                <a:lnTo>
                  <a:pt x="2029528" y="1826110"/>
                </a:lnTo>
                <a:lnTo>
                  <a:pt x="2183733" y="1766350"/>
                </a:lnTo>
                <a:lnTo>
                  <a:pt x="2335981" y="1701812"/>
                </a:lnTo>
                <a:lnTo>
                  <a:pt x="2482932" y="1634002"/>
                </a:lnTo>
                <a:lnTo>
                  <a:pt x="2624180" y="1563300"/>
                </a:lnTo>
                <a:lnTo>
                  <a:pt x="2759318" y="1490088"/>
                </a:lnTo>
                <a:lnTo>
                  <a:pt x="2887942" y="1414745"/>
                </a:lnTo>
                <a:lnTo>
                  <a:pt x="3009645" y="1337652"/>
                </a:lnTo>
                <a:lnTo>
                  <a:pt x="3124022" y="1259190"/>
                </a:lnTo>
                <a:lnTo>
                  <a:pt x="3230668" y="1179739"/>
                </a:lnTo>
                <a:lnTo>
                  <a:pt x="3329176" y="1099679"/>
                </a:lnTo>
                <a:lnTo>
                  <a:pt x="3419141" y="1019392"/>
                </a:lnTo>
                <a:lnTo>
                  <a:pt x="3500157" y="939257"/>
                </a:lnTo>
                <a:lnTo>
                  <a:pt x="3571819" y="859656"/>
                </a:lnTo>
                <a:lnTo>
                  <a:pt x="3633721" y="780968"/>
                </a:lnTo>
                <a:lnTo>
                  <a:pt x="3685457" y="703575"/>
                </a:lnTo>
                <a:lnTo>
                  <a:pt x="3726622" y="627856"/>
                </a:lnTo>
                <a:lnTo>
                  <a:pt x="3756809" y="554193"/>
                </a:lnTo>
                <a:lnTo>
                  <a:pt x="3775614" y="482965"/>
                </a:lnTo>
                <a:lnTo>
                  <a:pt x="3782631" y="414554"/>
                </a:lnTo>
                <a:lnTo>
                  <a:pt x="3777453" y="349339"/>
                </a:lnTo>
                <a:lnTo>
                  <a:pt x="3759676" y="287702"/>
                </a:lnTo>
                <a:lnTo>
                  <a:pt x="3729493" y="231107"/>
                </a:lnTo>
                <a:lnTo>
                  <a:pt x="3687779" y="180720"/>
                </a:lnTo>
                <a:lnTo>
                  <a:pt x="3635090" y="136532"/>
                </a:lnTo>
                <a:lnTo>
                  <a:pt x="3571982" y="98534"/>
                </a:lnTo>
                <a:lnTo>
                  <a:pt x="3499010" y="66716"/>
                </a:lnTo>
                <a:lnTo>
                  <a:pt x="3416731" y="41069"/>
                </a:lnTo>
                <a:lnTo>
                  <a:pt x="3325701" y="21583"/>
                </a:lnTo>
                <a:lnTo>
                  <a:pt x="3226475" y="8249"/>
                </a:lnTo>
                <a:lnTo>
                  <a:pt x="3119609" y="1058"/>
                </a:lnTo>
                <a:lnTo>
                  <a:pt x="3005661" y="0"/>
                </a:lnTo>
                <a:lnTo>
                  <a:pt x="2885185" y="5065"/>
                </a:lnTo>
                <a:lnTo>
                  <a:pt x="2758737" y="16244"/>
                </a:lnTo>
                <a:lnTo>
                  <a:pt x="2626874" y="33528"/>
                </a:lnTo>
                <a:lnTo>
                  <a:pt x="2490151" y="56908"/>
                </a:lnTo>
                <a:lnTo>
                  <a:pt x="2349124" y="86373"/>
                </a:lnTo>
                <a:lnTo>
                  <a:pt x="2204350" y="121915"/>
                </a:lnTo>
                <a:lnTo>
                  <a:pt x="2056385" y="163524"/>
                </a:lnTo>
                <a:lnTo>
                  <a:pt x="1905783" y="211191"/>
                </a:lnTo>
                <a:lnTo>
                  <a:pt x="1753102" y="264906"/>
                </a:lnTo>
                <a:lnTo>
                  <a:pt x="1598898" y="324659"/>
                </a:lnTo>
                <a:lnTo>
                  <a:pt x="1446649" y="389192"/>
                </a:lnTo>
                <a:lnTo>
                  <a:pt x="1299698" y="456999"/>
                </a:lnTo>
                <a:lnTo>
                  <a:pt x="1158451" y="527698"/>
                </a:lnTo>
                <a:lnTo>
                  <a:pt x="1023312" y="600908"/>
                </a:lnTo>
                <a:lnTo>
                  <a:pt x="894689" y="676250"/>
                </a:lnTo>
                <a:lnTo>
                  <a:pt x="772985" y="753343"/>
                </a:lnTo>
                <a:lnTo>
                  <a:pt x="658608" y="831805"/>
                </a:lnTo>
                <a:lnTo>
                  <a:pt x="551962" y="911256"/>
                </a:lnTo>
                <a:lnTo>
                  <a:pt x="453454" y="991317"/>
                </a:lnTo>
                <a:lnTo>
                  <a:pt x="363489" y="1071605"/>
                </a:lnTo>
                <a:lnTo>
                  <a:pt x="282473" y="1151740"/>
                </a:lnTo>
                <a:lnTo>
                  <a:pt x="210811" y="1231343"/>
                </a:lnTo>
                <a:lnTo>
                  <a:pt x="148909" y="1310031"/>
                </a:lnTo>
                <a:lnTo>
                  <a:pt x="97173" y="1387424"/>
                </a:lnTo>
                <a:lnTo>
                  <a:pt x="56008" y="1463142"/>
                </a:lnTo>
                <a:lnTo>
                  <a:pt x="25821" y="1536805"/>
                </a:lnTo>
                <a:lnTo>
                  <a:pt x="7016" y="1608031"/>
                </a:lnTo>
                <a:lnTo>
                  <a:pt x="0" y="1676439"/>
                </a:lnTo>
                <a:lnTo>
                  <a:pt x="5177" y="1741650"/>
                </a:lnTo>
                <a:lnTo>
                  <a:pt x="22955" y="1803282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73071" y="4510738"/>
            <a:ext cx="3782631" cy="2091045"/>
          </a:xfrm>
          <a:custGeom>
            <a:avLst/>
            <a:gdLst/>
            <a:ahLst/>
            <a:cxnLst/>
            <a:rect l="l" t="t" r="r" b="b"/>
            <a:pathLst>
              <a:path w="3782631" h="2091045">
                <a:moveTo>
                  <a:pt x="22955" y="1803282"/>
                </a:moveTo>
                <a:lnTo>
                  <a:pt x="5177" y="1741650"/>
                </a:lnTo>
                <a:lnTo>
                  <a:pt x="0" y="1676439"/>
                </a:lnTo>
                <a:lnTo>
                  <a:pt x="7016" y="1608031"/>
                </a:lnTo>
                <a:lnTo>
                  <a:pt x="25821" y="1536805"/>
                </a:lnTo>
                <a:lnTo>
                  <a:pt x="56008" y="1463142"/>
                </a:lnTo>
                <a:lnTo>
                  <a:pt x="97173" y="1387424"/>
                </a:lnTo>
                <a:lnTo>
                  <a:pt x="148909" y="1310031"/>
                </a:lnTo>
                <a:lnTo>
                  <a:pt x="210811" y="1231343"/>
                </a:lnTo>
                <a:lnTo>
                  <a:pt x="282473" y="1151740"/>
                </a:lnTo>
                <a:lnTo>
                  <a:pt x="363489" y="1071605"/>
                </a:lnTo>
                <a:lnTo>
                  <a:pt x="453454" y="991317"/>
                </a:lnTo>
                <a:lnTo>
                  <a:pt x="551962" y="911256"/>
                </a:lnTo>
                <a:lnTo>
                  <a:pt x="658608" y="831805"/>
                </a:lnTo>
                <a:lnTo>
                  <a:pt x="772985" y="753343"/>
                </a:lnTo>
                <a:lnTo>
                  <a:pt x="894689" y="676250"/>
                </a:lnTo>
                <a:lnTo>
                  <a:pt x="1023312" y="600908"/>
                </a:lnTo>
                <a:lnTo>
                  <a:pt x="1158451" y="527698"/>
                </a:lnTo>
                <a:lnTo>
                  <a:pt x="1299698" y="456999"/>
                </a:lnTo>
                <a:lnTo>
                  <a:pt x="1446649" y="389192"/>
                </a:lnTo>
                <a:lnTo>
                  <a:pt x="1598898" y="324659"/>
                </a:lnTo>
                <a:lnTo>
                  <a:pt x="1753102" y="264906"/>
                </a:lnTo>
                <a:lnTo>
                  <a:pt x="1905783" y="211191"/>
                </a:lnTo>
                <a:lnTo>
                  <a:pt x="2056385" y="163524"/>
                </a:lnTo>
                <a:lnTo>
                  <a:pt x="2204350" y="121915"/>
                </a:lnTo>
                <a:lnTo>
                  <a:pt x="2349124" y="86373"/>
                </a:lnTo>
                <a:lnTo>
                  <a:pt x="2490151" y="56908"/>
                </a:lnTo>
                <a:lnTo>
                  <a:pt x="2626874" y="33528"/>
                </a:lnTo>
                <a:lnTo>
                  <a:pt x="2758737" y="16244"/>
                </a:lnTo>
                <a:lnTo>
                  <a:pt x="2885185" y="5065"/>
                </a:lnTo>
                <a:lnTo>
                  <a:pt x="3005661" y="0"/>
                </a:lnTo>
                <a:lnTo>
                  <a:pt x="3119609" y="1058"/>
                </a:lnTo>
                <a:lnTo>
                  <a:pt x="3226475" y="8249"/>
                </a:lnTo>
                <a:lnTo>
                  <a:pt x="3325701" y="21583"/>
                </a:lnTo>
                <a:lnTo>
                  <a:pt x="3416731" y="41069"/>
                </a:lnTo>
                <a:lnTo>
                  <a:pt x="3499010" y="66716"/>
                </a:lnTo>
                <a:lnTo>
                  <a:pt x="3571982" y="98534"/>
                </a:lnTo>
                <a:lnTo>
                  <a:pt x="3635090" y="136532"/>
                </a:lnTo>
                <a:lnTo>
                  <a:pt x="3687779" y="180720"/>
                </a:lnTo>
                <a:lnTo>
                  <a:pt x="3729493" y="231107"/>
                </a:lnTo>
                <a:lnTo>
                  <a:pt x="3759676" y="287702"/>
                </a:lnTo>
                <a:lnTo>
                  <a:pt x="3777453" y="349339"/>
                </a:lnTo>
                <a:lnTo>
                  <a:pt x="3782631" y="414554"/>
                </a:lnTo>
                <a:lnTo>
                  <a:pt x="3775614" y="482965"/>
                </a:lnTo>
                <a:lnTo>
                  <a:pt x="3756809" y="554193"/>
                </a:lnTo>
                <a:lnTo>
                  <a:pt x="3726622" y="627856"/>
                </a:lnTo>
                <a:lnTo>
                  <a:pt x="3685457" y="703575"/>
                </a:lnTo>
                <a:lnTo>
                  <a:pt x="3633721" y="780968"/>
                </a:lnTo>
                <a:lnTo>
                  <a:pt x="3571819" y="859656"/>
                </a:lnTo>
                <a:lnTo>
                  <a:pt x="3500157" y="939257"/>
                </a:lnTo>
                <a:lnTo>
                  <a:pt x="3419141" y="1019392"/>
                </a:lnTo>
                <a:lnTo>
                  <a:pt x="3329176" y="1099679"/>
                </a:lnTo>
                <a:lnTo>
                  <a:pt x="3230668" y="1179739"/>
                </a:lnTo>
                <a:lnTo>
                  <a:pt x="3124022" y="1259190"/>
                </a:lnTo>
                <a:lnTo>
                  <a:pt x="3009645" y="1337652"/>
                </a:lnTo>
                <a:lnTo>
                  <a:pt x="2887942" y="1414745"/>
                </a:lnTo>
                <a:lnTo>
                  <a:pt x="2759318" y="1490088"/>
                </a:lnTo>
                <a:lnTo>
                  <a:pt x="2624180" y="1563300"/>
                </a:lnTo>
                <a:lnTo>
                  <a:pt x="2482932" y="1634002"/>
                </a:lnTo>
                <a:lnTo>
                  <a:pt x="2335981" y="1701812"/>
                </a:lnTo>
                <a:lnTo>
                  <a:pt x="2183733" y="1766350"/>
                </a:lnTo>
                <a:lnTo>
                  <a:pt x="2029528" y="1826110"/>
                </a:lnTo>
                <a:lnTo>
                  <a:pt x="1876847" y="1879830"/>
                </a:lnTo>
                <a:lnTo>
                  <a:pt x="1726246" y="1927501"/>
                </a:lnTo>
                <a:lnTo>
                  <a:pt x="1578280" y="1969115"/>
                </a:lnTo>
                <a:lnTo>
                  <a:pt x="1433506" y="2004661"/>
                </a:lnTo>
                <a:lnTo>
                  <a:pt x="1292480" y="2034130"/>
                </a:lnTo>
                <a:lnTo>
                  <a:pt x="1155757" y="2057512"/>
                </a:lnTo>
                <a:lnTo>
                  <a:pt x="1023893" y="2074798"/>
                </a:lnTo>
                <a:lnTo>
                  <a:pt x="897446" y="2085979"/>
                </a:lnTo>
                <a:lnTo>
                  <a:pt x="776969" y="2091045"/>
                </a:lnTo>
                <a:lnTo>
                  <a:pt x="663021" y="2089986"/>
                </a:lnTo>
                <a:lnTo>
                  <a:pt x="556155" y="2082793"/>
                </a:lnTo>
                <a:lnTo>
                  <a:pt x="456930" y="2069457"/>
                </a:lnTo>
                <a:lnTo>
                  <a:pt x="365899" y="2049967"/>
                </a:lnTo>
                <a:lnTo>
                  <a:pt x="283620" y="2024315"/>
                </a:lnTo>
                <a:lnTo>
                  <a:pt x="210648" y="1992490"/>
                </a:lnTo>
                <a:lnTo>
                  <a:pt x="147540" y="1954485"/>
                </a:lnTo>
                <a:lnTo>
                  <a:pt x="94851" y="1910288"/>
                </a:lnTo>
                <a:lnTo>
                  <a:pt x="53137" y="1859890"/>
                </a:lnTo>
                <a:lnTo>
                  <a:pt x="22955" y="1803282"/>
                </a:lnTo>
                <a:close/>
              </a:path>
            </a:pathLst>
          </a:custGeom>
          <a:ln w="22225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48020" y="4931945"/>
            <a:ext cx="1491996" cy="681848"/>
          </a:xfrm>
          <a:custGeom>
            <a:avLst/>
            <a:gdLst/>
            <a:ahLst/>
            <a:cxnLst/>
            <a:rect l="l" t="t" r="r" b="b"/>
            <a:pathLst>
              <a:path w="1491996" h="681848">
                <a:moveTo>
                  <a:pt x="1031112" y="174343"/>
                </a:moveTo>
                <a:lnTo>
                  <a:pt x="1047876" y="167485"/>
                </a:lnTo>
                <a:lnTo>
                  <a:pt x="1076198" y="237081"/>
                </a:lnTo>
                <a:lnTo>
                  <a:pt x="1077445" y="240152"/>
                </a:lnTo>
                <a:lnTo>
                  <a:pt x="1083714" y="254595"/>
                </a:lnTo>
                <a:lnTo>
                  <a:pt x="1087881" y="261973"/>
                </a:lnTo>
                <a:lnTo>
                  <a:pt x="1091691" y="266926"/>
                </a:lnTo>
                <a:lnTo>
                  <a:pt x="1097406" y="270482"/>
                </a:lnTo>
                <a:lnTo>
                  <a:pt x="1104900" y="272768"/>
                </a:lnTo>
                <a:lnTo>
                  <a:pt x="1112393" y="275054"/>
                </a:lnTo>
                <a:lnTo>
                  <a:pt x="1120139" y="274546"/>
                </a:lnTo>
                <a:lnTo>
                  <a:pt x="1128395" y="271244"/>
                </a:lnTo>
                <a:lnTo>
                  <a:pt x="1138060" y="265870"/>
                </a:lnTo>
                <a:lnTo>
                  <a:pt x="1146739" y="256750"/>
                </a:lnTo>
                <a:lnTo>
                  <a:pt x="1152026" y="244788"/>
                </a:lnTo>
                <a:lnTo>
                  <a:pt x="1153922" y="229969"/>
                </a:lnTo>
                <a:lnTo>
                  <a:pt x="1148587" y="228699"/>
                </a:lnTo>
                <a:lnTo>
                  <a:pt x="1146936" y="239875"/>
                </a:lnTo>
                <a:lnTo>
                  <a:pt x="1143127" y="246733"/>
                </a:lnTo>
                <a:lnTo>
                  <a:pt x="1137157" y="249146"/>
                </a:lnTo>
                <a:lnTo>
                  <a:pt x="1135633" y="249781"/>
                </a:lnTo>
                <a:lnTo>
                  <a:pt x="1131443" y="249146"/>
                </a:lnTo>
                <a:lnTo>
                  <a:pt x="1127252" y="247241"/>
                </a:lnTo>
                <a:lnTo>
                  <a:pt x="1124077" y="243558"/>
                </a:lnTo>
                <a:lnTo>
                  <a:pt x="1121790" y="238859"/>
                </a:lnTo>
                <a:lnTo>
                  <a:pt x="1118870" y="231366"/>
                </a:lnTo>
                <a:lnTo>
                  <a:pt x="1086484" y="151864"/>
                </a:lnTo>
                <a:lnTo>
                  <a:pt x="1117091" y="139418"/>
                </a:lnTo>
                <a:lnTo>
                  <a:pt x="1111630" y="125702"/>
                </a:lnTo>
                <a:lnTo>
                  <a:pt x="1081024" y="138148"/>
                </a:lnTo>
                <a:lnTo>
                  <a:pt x="1061847" y="91031"/>
                </a:lnTo>
                <a:lnTo>
                  <a:pt x="1057275" y="92809"/>
                </a:lnTo>
                <a:lnTo>
                  <a:pt x="1057060" y="94639"/>
                </a:lnTo>
                <a:lnTo>
                  <a:pt x="1055016" y="107369"/>
                </a:lnTo>
                <a:lnTo>
                  <a:pt x="1052074" y="119713"/>
                </a:lnTo>
                <a:lnTo>
                  <a:pt x="1048257" y="131671"/>
                </a:lnTo>
                <a:lnTo>
                  <a:pt x="1046838" y="135448"/>
                </a:lnTo>
                <a:lnTo>
                  <a:pt x="1041977" y="146634"/>
                </a:lnTo>
                <a:lnTo>
                  <a:pt x="1036065" y="157983"/>
                </a:lnTo>
                <a:lnTo>
                  <a:pt x="1029080" y="169517"/>
                </a:lnTo>
                <a:lnTo>
                  <a:pt x="1031112" y="174343"/>
                </a:lnTo>
                <a:close/>
              </a:path>
              <a:path w="1491996" h="681848">
                <a:moveTo>
                  <a:pt x="908050" y="247622"/>
                </a:moveTo>
                <a:lnTo>
                  <a:pt x="909954" y="252321"/>
                </a:lnTo>
                <a:lnTo>
                  <a:pt x="913637" y="255623"/>
                </a:lnTo>
                <a:lnTo>
                  <a:pt x="918972" y="257528"/>
                </a:lnTo>
                <a:lnTo>
                  <a:pt x="924305" y="259433"/>
                </a:lnTo>
                <a:lnTo>
                  <a:pt x="929766" y="259179"/>
                </a:lnTo>
                <a:lnTo>
                  <a:pt x="935608" y="256893"/>
                </a:lnTo>
                <a:lnTo>
                  <a:pt x="941070" y="254734"/>
                </a:lnTo>
                <a:lnTo>
                  <a:pt x="944752" y="251305"/>
                </a:lnTo>
                <a:lnTo>
                  <a:pt x="946911" y="246733"/>
                </a:lnTo>
                <a:lnTo>
                  <a:pt x="948944" y="242288"/>
                </a:lnTo>
                <a:lnTo>
                  <a:pt x="949071" y="237716"/>
                </a:lnTo>
                <a:lnTo>
                  <a:pt x="947165" y="233271"/>
                </a:lnTo>
                <a:lnTo>
                  <a:pt x="945769" y="229588"/>
                </a:lnTo>
                <a:lnTo>
                  <a:pt x="942466" y="226413"/>
                </a:lnTo>
                <a:lnTo>
                  <a:pt x="937386" y="223873"/>
                </a:lnTo>
                <a:lnTo>
                  <a:pt x="933576" y="222095"/>
                </a:lnTo>
                <a:lnTo>
                  <a:pt x="930528" y="218285"/>
                </a:lnTo>
                <a:lnTo>
                  <a:pt x="930148" y="213713"/>
                </a:lnTo>
                <a:lnTo>
                  <a:pt x="931799" y="211046"/>
                </a:lnTo>
                <a:lnTo>
                  <a:pt x="934593" y="206855"/>
                </a:lnTo>
                <a:lnTo>
                  <a:pt x="938910" y="203426"/>
                </a:lnTo>
                <a:lnTo>
                  <a:pt x="944879" y="201013"/>
                </a:lnTo>
                <a:lnTo>
                  <a:pt x="948562" y="199616"/>
                </a:lnTo>
                <a:lnTo>
                  <a:pt x="952246" y="199108"/>
                </a:lnTo>
                <a:lnTo>
                  <a:pt x="956055" y="199870"/>
                </a:lnTo>
                <a:lnTo>
                  <a:pt x="959738" y="200505"/>
                </a:lnTo>
                <a:lnTo>
                  <a:pt x="962659" y="201902"/>
                </a:lnTo>
                <a:lnTo>
                  <a:pt x="966724" y="206093"/>
                </a:lnTo>
                <a:lnTo>
                  <a:pt x="969772" y="212062"/>
                </a:lnTo>
                <a:lnTo>
                  <a:pt x="973708" y="221841"/>
                </a:lnTo>
                <a:lnTo>
                  <a:pt x="979043" y="234795"/>
                </a:lnTo>
                <a:lnTo>
                  <a:pt x="973941" y="240255"/>
                </a:lnTo>
                <a:lnTo>
                  <a:pt x="964819" y="281531"/>
                </a:lnTo>
                <a:lnTo>
                  <a:pt x="966470" y="275054"/>
                </a:lnTo>
                <a:lnTo>
                  <a:pt x="969139" y="266970"/>
                </a:lnTo>
                <a:lnTo>
                  <a:pt x="974760" y="255801"/>
                </a:lnTo>
                <a:lnTo>
                  <a:pt x="982726" y="244066"/>
                </a:lnTo>
                <a:lnTo>
                  <a:pt x="1000251" y="287246"/>
                </a:lnTo>
                <a:lnTo>
                  <a:pt x="996314" y="294739"/>
                </a:lnTo>
                <a:lnTo>
                  <a:pt x="991997" y="299565"/>
                </a:lnTo>
                <a:lnTo>
                  <a:pt x="987425" y="301343"/>
                </a:lnTo>
                <a:lnTo>
                  <a:pt x="983233" y="303121"/>
                </a:lnTo>
                <a:lnTo>
                  <a:pt x="979551" y="303121"/>
                </a:lnTo>
                <a:lnTo>
                  <a:pt x="976249" y="301597"/>
                </a:lnTo>
                <a:lnTo>
                  <a:pt x="971930" y="299565"/>
                </a:lnTo>
                <a:lnTo>
                  <a:pt x="968882" y="296517"/>
                </a:lnTo>
                <a:lnTo>
                  <a:pt x="967104" y="292326"/>
                </a:lnTo>
                <a:lnTo>
                  <a:pt x="970406" y="335252"/>
                </a:lnTo>
                <a:lnTo>
                  <a:pt x="979656" y="329972"/>
                </a:lnTo>
                <a:lnTo>
                  <a:pt x="988350" y="321892"/>
                </a:lnTo>
                <a:lnTo>
                  <a:pt x="996570" y="310990"/>
                </a:lnTo>
                <a:lnTo>
                  <a:pt x="1004315" y="297279"/>
                </a:lnTo>
                <a:lnTo>
                  <a:pt x="1008126" y="303883"/>
                </a:lnTo>
                <a:lnTo>
                  <a:pt x="1012698" y="308074"/>
                </a:lnTo>
                <a:lnTo>
                  <a:pt x="1018285" y="309852"/>
                </a:lnTo>
                <a:lnTo>
                  <a:pt x="1023874" y="311630"/>
                </a:lnTo>
                <a:lnTo>
                  <a:pt x="1030224" y="310995"/>
                </a:lnTo>
                <a:lnTo>
                  <a:pt x="1037589" y="308074"/>
                </a:lnTo>
                <a:lnTo>
                  <a:pt x="1043812" y="305534"/>
                </a:lnTo>
                <a:lnTo>
                  <a:pt x="1048893" y="301724"/>
                </a:lnTo>
                <a:lnTo>
                  <a:pt x="1052449" y="296644"/>
                </a:lnTo>
                <a:lnTo>
                  <a:pt x="1056131" y="291564"/>
                </a:lnTo>
                <a:lnTo>
                  <a:pt x="1058926" y="284706"/>
                </a:lnTo>
                <a:lnTo>
                  <a:pt x="1060703" y="275943"/>
                </a:lnTo>
                <a:lnTo>
                  <a:pt x="1055243" y="274292"/>
                </a:lnTo>
                <a:lnTo>
                  <a:pt x="1054227" y="278737"/>
                </a:lnTo>
                <a:lnTo>
                  <a:pt x="1052449" y="281404"/>
                </a:lnTo>
                <a:lnTo>
                  <a:pt x="1047623" y="282928"/>
                </a:lnTo>
                <a:lnTo>
                  <a:pt x="1044066" y="281404"/>
                </a:lnTo>
                <a:lnTo>
                  <a:pt x="1041907" y="278737"/>
                </a:lnTo>
                <a:lnTo>
                  <a:pt x="1040129" y="275181"/>
                </a:lnTo>
                <a:lnTo>
                  <a:pt x="1037844" y="269212"/>
                </a:lnTo>
                <a:lnTo>
                  <a:pt x="1017524" y="219174"/>
                </a:lnTo>
                <a:lnTo>
                  <a:pt x="1015593" y="214560"/>
                </a:lnTo>
                <a:lnTo>
                  <a:pt x="1009357" y="200884"/>
                </a:lnTo>
                <a:lnTo>
                  <a:pt x="1004824" y="193393"/>
                </a:lnTo>
                <a:lnTo>
                  <a:pt x="1000125" y="188186"/>
                </a:lnTo>
                <a:lnTo>
                  <a:pt x="993266" y="184376"/>
                </a:lnTo>
                <a:lnTo>
                  <a:pt x="983996" y="182090"/>
                </a:lnTo>
                <a:lnTo>
                  <a:pt x="977254" y="181068"/>
                </a:lnTo>
                <a:lnTo>
                  <a:pt x="965214" y="181956"/>
                </a:lnTo>
                <a:lnTo>
                  <a:pt x="951864" y="186027"/>
                </a:lnTo>
                <a:lnTo>
                  <a:pt x="945692" y="188750"/>
                </a:lnTo>
                <a:lnTo>
                  <a:pt x="934659" y="195052"/>
                </a:lnTo>
                <a:lnTo>
                  <a:pt x="924559" y="202791"/>
                </a:lnTo>
                <a:lnTo>
                  <a:pt x="913753" y="214770"/>
                </a:lnTo>
                <a:lnTo>
                  <a:pt x="908303" y="225524"/>
                </a:lnTo>
                <a:lnTo>
                  <a:pt x="905509" y="233652"/>
                </a:lnTo>
                <a:lnTo>
                  <a:pt x="905382" y="241018"/>
                </a:lnTo>
                <a:lnTo>
                  <a:pt x="908050" y="247622"/>
                </a:lnTo>
                <a:close/>
              </a:path>
              <a:path w="1491996" h="681848">
                <a:moveTo>
                  <a:pt x="163575" y="472285"/>
                </a:moveTo>
                <a:lnTo>
                  <a:pt x="165804" y="473855"/>
                </a:lnTo>
                <a:lnTo>
                  <a:pt x="174111" y="481707"/>
                </a:lnTo>
                <a:lnTo>
                  <a:pt x="183514" y="493494"/>
                </a:lnTo>
                <a:lnTo>
                  <a:pt x="188594" y="491462"/>
                </a:lnTo>
                <a:lnTo>
                  <a:pt x="168020" y="440916"/>
                </a:lnTo>
                <a:lnTo>
                  <a:pt x="0" y="508988"/>
                </a:lnTo>
                <a:lnTo>
                  <a:pt x="20574" y="559661"/>
                </a:lnTo>
                <a:lnTo>
                  <a:pt x="25780" y="557502"/>
                </a:lnTo>
                <a:lnTo>
                  <a:pt x="25536" y="556421"/>
                </a:lnTo>
                <a:lnTo>
                  <a:pt x="23721" y="542828"/>
                </a:lnTo>
                <a:lnTo>
                  <a:pt x="24564" y="530548"/>
                </a:lnTo>
                <a:lnTo>
                  <a:pt x="28066" y="519529"/>
                </a:lnTo>
                <a:lnTo>
                  <a:pt x="38975" y="507287"/>
                </a:lnTo>
                <a:lnTo>
                  <a:pt x="52196" y="500352"/>
                </a:lnTo>
                <a:lnTo>
                  <a:pt x="65785" y="494891"/>
                </a:lnTo>
                <a:lnTo>
                  <a:pt x="124332" y="639163"/>
                </a:lnTo>
                <a:lnTo>
                  <a:pt x="128142" y="648434"/>
                </a:lnTo>
                <a:lnTo>
                  <a:pt x="129920" y="654530"/>
                </a:lnTo>
                <a:lnTo>
                  <a:pt x="129666" y="660791"/>
                </a:lnTo>
                <a:lnTo>
                  <a:pt x="128650" y="663763"/>
                </a:lnTo>
                <a:lnTo>
                  <a:pt x="126872" y="666024"/>
                </a:lnTo>
                <a:lnTo>
                  <a:pt x="124332" y="669287"/>
                </a:lnTo>
                <a:lnTo>
                  <a:pt x="120395" y="672031"/>
                </a:lnTo>
                <a:lnTo>
                  <a:pt x="114934" y="674228"/>
                </a:lnTo>
                <a:lnTo>
                  <a:pt x="108712" y="676742"/>
                </a:lnTo>
                <a:lnTo>
                  <a:pt x="110743" y="681848"/>
                </a:lnTo>
                <a:lnTo>
                  <a:pt x="208660" y="642084"/>
                </a:lnTo>
                <a:lnTo>
                  <a:pt x="206628" y="637004"/>
                </a:lnTo>
                <a:lnTo>
                  <a:pt x="200405" y="639544"/>
                </a:lnTo>
                <a:lnTo>
                  <a:pt x="195071" y="641703"/>
                </a:lnTo>
                <a:lnTo>
                  <a:pt x="190500" y="642465"/>
                </a:lnTo>
                <a:lnTo>
                  <a:pt x="186689" y="641957"/>
                </a:lnTo>
                <a:lnTo>
                  <a:pt x="182879" y="641449"/>
                </a:lnTo>
                <a:lnTo>
                  <a:pt x="175894" y="636242"/>
                </a:lnTo>
                <a:lnTo>
                  <a:pt x="172974" y="630527"/>
                </a:lnTo>
                <a:lnTo>
                  <a:pt x="169037" y="620875"/>
                </a:lnTo>
                <a:lnTo>
                  <a:pt x="110616" y="476730"/>
                </a:lnTo>
                <a:lnTo>
                  <a:pt x="124459" y="471015"/>
                </a:lnTo>
                <a:lnTo>
                  <a:pt x="133222" y="467459"/>
                </a:lnTo>
                <a:lnTo>
                  <a:pt x="139700" y="465808"/>
                </a:lnTo>
                <a:lnTo>
                  <a:pt x="143890" y="466062"/>
                </a:lnTo>
                <a:lnTo>
                  <a:pt x="151383" y="466570"/>
                </a:lnTo>
                <a:lnTo>
                  <a:pt x="157860" y="468602"/>
                </a:lnTo>
                <a:lnTo>
                  <a:pt x="163575" y="472285"/>
                </a:lnTo>
                <a:close/>
              </a:path>
              <a:path w="1491996" h="681848">
                <a:moveTo>
                  <a:pt x="271399" y="602460"/>
                </a:moveTo>
                <a:lnTo>
                  <a:pt x="270637" y="605127"/>
                </a:lnTo>
                <a:lnTo>
                  <a:pt x="269493" y="609064"/>
                </a:lnTo>
                <a:lnTo>
                  <a:pt x="266318" y="612366"/>
                </a:lnTo>
                <a:lnTo>
                  <a:pt x="261112" y="615033"/>
                </a:lnTo>
                <a:lnTo>
                  <a:pt x="263143" y="619986"/>
                </a:lnTo>
                <a:lnTo>
                  <a:pt x="328549" y="593570"/>
                </a:lnTo>
                <a:lnTo>
                  <a:pt x="326516" y="588617"/>
                </a:lnTo>
                <a:lnTo>
                  <a:pt x="320801" y="590014"/>
                </a:lnTo>
                <a:lnTo>
                  <a:pt x="316483" y="589506"/>
                </a:lnTo>
                <a:lnTo>
                  <a:pt x="313435" y="587093"/>
                </a:lnTo>
                <a:lnTo>
                  <a:pt x="311150" y="585442"/>
                </a:lnTo>
                <a:lnTo>
                  <a:pt x="308101" y="579981"/>
                </a:lnTo>
                <a:lnTo>
                  <a:pt x="304291" y="570710"/>
                </a:lnTo>
                <a:lnTo>
                  <a:pt x="276351" y="501622"/>
                </a:lnTo>
                <a:lnTo>
                  <a:pt x="277749" y="493621"/>
                </a:lnTo>
                <a:lnTo>
                  <a:pt x="279780" y="487652"/>
                </a:lnTo>
                <a:lnTo>
                  <a:pt x="282193" y="483715"/>
                </a:lnTo>
                <a:lnTo>
                  <a:pt x="284733" y="479778"/>
                </a:lnTo>
                <a:lnTo>
                  <a:pt x="287781" y="477111"/>
                </a:lnTo>
                <a:lnTo>
                  <a:pt x="291464" y="475587"/>
                </a:lnTo>
                <a:lnTo>
                  <a:pt x="296417" y="474444"/>
                </a:lnTo>
                <a:lnTo>
                  <a:pt x="299084" y="475206"/>
                </a:lnTo>
                <a:lnTo>
                  <a:pt x="301625" y="475841"/>
                </a:lnTo>
                <a:lnTo>
                  <a:pt x="303910" y="477365"/>
                </a:lnTo>
                <a:lnTo>
                  <a:pt x="307720" y="482191"/>
                </a:lnTo>
                <a:lnTo>
                  <a:pt x="310895" y="488668"/>
                </a:lnTo>
                <a:lnTo>
                  <a:pt x="315213" y="499336"/>
                </a:lnTo>
                <a:lnTo>
                  <a:pt x="338581" y="556867"/>
                </a:lnTo>
                <a:lnTo>
                  <a:pt x="342264" y="566138"/>
                </a:lnTo>
                <a:lnTo>
                  <a:pt x="343915" y="572361"/>
                </a:lnTo>
                <a:lnTo>
                  <a:pt x="343153" y="575409"/>
                </a:lnTo>
                <a:lnTo>
                  <a:pt x="342138" y="579346"/>
                </a:lnTo>
                <a:lnTo>
                  <a:pt x="339343" y="582648"/>
                </a:lnTo>
                <a:lnTo>
                  <a:pt x="335025" y="585061"/>
                </a:lnTo>
                <a:lnTo>
                  <a:pt x="337057" y="590014"/>
                </a:lnTo>
                <a:lnTo>
                  <a:pt x="402463" y="563598"/>
                </a:lnTo>
                <a:lnTo>
                  <a:pt x="400430" y="558518"/>
                </a:lnTo>
                <a:lnTo>
                  <a:pt x="394588" y="560169"/>
                </a:lnTo>
                <a:lnTo>
                  <a:pt x="390270" y="560169"/>
                </a:lnTo>
                <a:lnTo>
                  <a:pt x="387350" y="558518"/>
                </a:lnTo>
                <a:lnTo>
                  <a:pt x="384555" y="556740"/>
                </a:lnTo>
                <a:lnTo>
                  <a:pt x="381126" y="551025"/>
                </a:lnTo>
                <a:lnTo>
                  <a:pt x="377189" y="541246"/>
                </a:lnTo>
                <a:lnTo>
                  <a:pt x="356742" y="490827"/>
                </a:lnTo>
                <a:lnTo>
                  <a:pt x="352374" y="480576"/>
                </a:lnTo>
                <a:lnTo>
                  <a:pt x="346458" y="468651"/>
                </a:lnTo>
                <a:lnTo>
                  <a:pt x="341249" y="460601"/>
                </a:lnTo>
                <a:lnTo>
                  <a:pt x="336803" y="455140"/>
                </a:lnTo>
                <a:lnTo>
                  <a:pt x="330834" y="451330"/>
                </a:lnTo>
                <a:lnTo>
                  <a:pt x="323214" y="449044"/>
                </a:lnTo>
                <a:lnTo>
                  <a:pt x="315594" y="446758"/>
                </a:lnTo>
                <a:lnTo>
                  <a:pt x="307720" y="447266"/>
                </a:lnTo>
                <a:lnTo>
                  <a:pt x="299592" y="450568"/>
                </a:lnTo>
                <a:lnTo>
                  <a:pt x="293242" y="453108"/>
                </a:lnTo>
                <a:lnTo>
                  <a:pt x="287781" y="457172"/>
                </a:lnTo>
                <a:lnTo>
                  <a:pt x="283209" y="462633"/>
                </a:lnTo>
                <a:lnTo>
                  <a:pt x="282323" y="463697"/>
                </a:lnTo>
                <a:lnTo>
                  <a:pt x="276020" y="473407"/>
                </a:lnTo>
                <a:lnTo>
                  <a:pt x="270128" y="486382"/>
                </a:lnTo>
                <a:lnTo>
                  <a:pt x="239902" y="411706"/>
                </a:lnTo>
                <a:lnTo>
                  <a:pt x="187325" y="433042"/>
                </a:lnTo>
                <a:lnTo>
                  <a:pt x="189356" y="438122"/>
                </a:lnTo>
                <a:lnTo>
                  <a:pt x="195325" y="436598"/>
                </a:lnTo>
                <a:lnTo>
                  <a:pt x="199770" y="436598"/>
                </a:lnTo>
                <a:lnTo>
                  <a:pt x="202564" y="438249"/>
                </a:lnTo>
                <a:lnTo>
                  <a:pt x="205231" y="439900"/>
                </a:lnTo>
                <a:lnTo>
                  <a:pt x="208660" y="445615"/>
                </a:lnTo>
                <a:lnTo>
                  <a:pt x="212597" y="455394"/>
                </a:lnTo>
                <a:lnTo>
                  <a:pt x="265683" y="586458"/>
                </a:lnTo>
                <a:lnTo>
                  <a:pt x="269747" y="596237"/>
                </a:lnTo>
                <a:lnTo>
                  <a:pt x="271399" y="602460"/>
                </a:lnTo>
                <a:close/>
              </a:path>
              <a:path w="1491996" h="681848">
                <a:moveTo>
                  <a:pt x="425576" y="532991"/>
                </a:moveTo>
                <a:lnTo>
                  <a:pt x="430127" y="535775"/>
                </a:lnTo>
                <a:lnTo>
                  <a:pt x="425830" y="462887"/>
                </a:lnTo>
                <a:lnTo>
                  <a:pt x="423799" y="458061"/>
                </a:lnTo>
                <a:lnTo>
                  <a:pt x="423741" y="457917"/>
                </a:lnTo>
                <a:lnTo>
                  <a:pt x="425576" y="532991"/>
                </a:lnTo>
                <a:close/>
              </a:path>
              <a:path w="1491996" h="681848">
                <a:moveTo>
                  <a:pt x="437182" y="484450"/>
                </a:moveTo>
                <a:lnTo>
                  <a:pt x="430275" y="471777"/>
                </a:lnTo>
                <a:lnTo>
                  <a:pt x="501014" y="443075"/>
                </a:lnTo>
                <a:lnTo>
                  <a:pt x="499307" y="439396"/>
                </a:lnTo>
                <a:lnTo>
                  <a:pt x="492172" y="426535"/>
                </a:lnTo>
                <a:lnTo>
                  <a:pt x="484251" y="415969"/>
                </a:lnTo>
                <a:lnTo>
                  <a:pt x="475554" y="407717"/>
                </a:lnTo>
                <a:lnTo>
                  <a:pt x="466089" y="401800"/>
                </a:lnTo>
                <a:lnTo>
                  <a:pt x="461769" y="399854"/>
                </a:lnTo>
                <a:lnTo>
                  <a:pt x="449501" y="396480"/>
                </a:lnTo>
                <a:lnTo>
                  <a:pt x="437423" y="396367"/>
                </a:lnTo>
                <a:lnTo>
                  <a:pt x="425576" y="399514"/>
                </a:lnTo>
                <a:lnTo>
                  <a:pt x="416022" y="404442"/>
                </a:lnTo>
                <a:lnTo>
                  <a:pt x="406293" y="412409"/>
                </a:lnTo>
                <a:lnTo>
                  <a:pt x="398429" y="422653"/>
                </a:lnTo>
                <a:lnTo>
                  <a:pt x="392429" y="435201"/>
                </a:lnTo>
                <a:lnTo>
                  <a:pt x="389927" y="443815"/>
                </a:lnTo>
                <a:lnTo>
                  <a:pt x="388422" y="455464"/>
                </a:lnTo>
                <a:lnTo>
                  <a:pt x="388895" y="467658"/>
                </a:lnTo>
                <a:lnTo>
                  <a:pt x="391367" y="480382"/>
                </a:lnTo>
                <a:lnTo>
                  <a:pt x="395858" y="493621"/>
                </a:lnTo>
                <a:lnTo>
                  <a:pt x="401149" y="504899"/>
                </a:lnTo>
                <a:lnTo>
                  <a:pt x="408180" y="516002"/>
                </a:lnTo>
                <a:lnTo>
                  <a:pt x="416323" y="525362"/>
                </a:lnTo>
                <a:lnTo>
                  <a:pt x="425576" y="532991"/>
                </a:lnTo>
                <a:lnTo>
                  <a:pt x="423741" y="457917"/>
                </a:lnTo>
                <a:lnTo>
                  <a:pt x="419342" y="444385"/>
                </a:lnTo>
                <a:lnTo>
                  <a:pt x="417522" y="432114"/>
                </a:lnTo>
                <a:lnTo>
                  <a:pt x="418338" y="421104"/>
                </a:lnTo>
                <a:lnTo>
                  <a:pt x="419480" y="415135"/>
                </a:lnTo>
                <a:lnTo>
                  <a:pt x="422401" y="411198"/>
                </a:lnTo>
                <a:lnTo>
                  <a:pt x="427227" y="409293"/>
                </a:lnTo>
                <a:lnTo>
                  <a:pt x="430402" y="408023"/>
                </a:lnTo>
                <a:lnTo>
                  <a:pt x="433324" y="407769"/>
                </a:lnTo>
                <a:lnTo>
                  <a:pt x="435990" y="408658"/>
                </a:lnTo>
                <a:lnTo>
                  <a:pt x="440435" y="410055"/>
                </a:lnTo>
                <a:lnTo>
                  <a:pt x="444626" y="413230"/>
                </a:lnTo>
                <a:lnTo>
                  <a:pt x="448563" y="418183"/>
                </a:lnTo>
                <a:lnTo>
                  <a:pt x="451359" y="422278"/>
                </a:lnTo>
                <a:lnTo>
                  <a:pt x="456852" y="432719"/>
                </a:lnTo>
                <a:lnTo>
                  <a:pt x="463295" y="447647"/>
                </a:lnTo>
                <a:lnTo>
                  <a:pt x="425830" y="462887"/>
                </a:lnTo>
                <a:lnTo>
                  <a:pt x="430127" y="535775"/>
                </a:lnTo>
                <a:lnTo>
                  <a:pt x="441344" y="540434"/>
                </a:lnTo>
                <a:lnTo>
                  <a:pt x="453055" y="542269"/>
                </a:lnTo>
                <a:lnTo>
                  <a:pt x="465277" y="541273"/>
                </a:lnTo>
                <a:lnTo>
                  <a:pt x="478027" y="537436"/>
                </a:lnTo>
                <a:lnTo>
                  <a:pt x="485427" y="533838"/>
                </a:lnTo>
                <a:lnTo>
                  <a:pt x="495724" y="526251"/>
                </a:lnTo>
                <a:lnTo>
                  <a:pt x="503808" y="516608"/>
                </a:lnTo>
                <a:lnTo>
                  <a:pt x="509720" y="504094"/>
                </a:lnTo>
                <a:lnTo>
                  <a:pt x="512898" y="491585"/>
                </a:lnTo>
                <a:lnTo>
                  <a:pt x="514730" y="476857"/>
                </a:lnTo>
                <a:lnTo>
                  <a:pt x="508762" y="475714"/>
                </a:lnTo>
                <a:lnTo>
                  <a:pt x="506856" y="485874"/>
                </a:lnTo>
                <a:lnTo>
                  <a:pt x="504316" y="493367"/>
                </a:lnTo>
                <a:lnTo>
                  <a:pt x="501014" y="498320"/>
                </a:lnTo>
                <a:lnTo>
                  <a:pt x="497713" y="503146"/>
                </a:lnTo>
                <a:lnTo>
                  <a:pt x="493394" y="506702"/>
                </a:lnTo>
                <a:lnTo>
                  <a:pt x="487933" y="508988"/>
                </a:lnTo>
                <a:lnTo>
                  <a:pt x="484507" y="510135"/>
                </a:lnTo>
                <a:lnTo>
                  <a:pt x="472554" y="510963"/>
                </a:lnTo>
                <a:lnTo>
                  <a:pt x="460375" y="506829"/>
                </a:lnTo>
                <a:lnTo>
                  <a:pt x="454105" y="502886"/>
                </a:lnTo>
                <a:lnTo>
                  <a:pt x="445125" y="494820"/>
                </a:lnTo>
                <a:lnTo>
                  <a:pt x="437182" y="484450"/>
                </a:lnTo>
                <a:close/>
              </a:path>
              <a:path w="1491996" h="681848">
                <a:moveTo>
                  <a:pt x="638301" y="351762"/>
                </a:moveTo>
                <a:lnTo>
                  <a:pt x="640841" y="347063"/>
                </a:lnTo>
                <a:lnTo>
                  <a:pt x="642365" y="344015"/>
                </a:lnTo>
                <a:lnTo>
                  <a:pt x="644525" y="341983"/>
                </a:lnTo>
                <a:lnTo>
                  <a:pt x="647191" y="340967"/>
                </a:lnTo>
                <a:lnTo>
                  <a:pt x="648334" y="340459"/>
                </a:lnTo>
                <a:lnTo>
                  <a:pt x="651509" y="340586"/>
                </a:lnTo>
                <a:lnTo>
                  <a:pt x="654303" y="341475"/>
                </a:lnTo>
                <a:lnTo>
                  <a:pt x="659129" y="343126"/>
                </a:lnTo>
                <a:lnTo>
                  <a:pt x="663955" y="344777"/>
                </a:lnTo>
                <a:lnTo>
                  <a:pt x="668908" y="344650"/>
                </a:lnTo>
                <a:lnTo>
                  <a:pt x="673734" y="342745"/>
                </a:lnTo>
                <a:lnTo>
                  <a:pt x="677926" y="340967"/>
                </a:lnTo>
                <a:lnTo>
                  <a:pt x="680846" y="337792"/>
                </a:lnTo>
                <a:lnTo>
                  <a:pt x="682497" y="333220"/>
                </a:lnTo>
                <a:lnTo>
                  <a:pt x="684149" y="328521"/>
                </a:lnTo>
                <a:lnTo>
                  <a:pt x="683640" y="323187"/>
                </a:lnTo>
                <a:lnTo>
                  <a:pt x="681227" y="317091"/>
                </a:lnTo>
                <a:lnTo>
                  <a:pt x="678814" y="311249"/>
                </a:lnTo>
                <a:lnTo>
                  <a:pt x="675513" y="307439"/>
                </a:lnTo>
                <a:lnTo>
                  <a:pt x="671067" y="305407"/>
                </a:lnTo>
                <a:lnTo>
                  <a:pt x="666750" y="303502"/>
                </a:lnTo>
                <a:lnTo>
                  <a:pt x="661924" y="303629"/>
                </a:lnTo>
                <a:lnTo>
                  <a:pt x="656843" y="305661"/>
                </a:lnTo>
                <a:lnTo>
                  <a:pt x="650875" y="308074"/>
                </a:lnTo>
                <a:lnTo>
                  <a:pt x="645540" y="312900"/>
                </a:lnTo>
                <a:lnTo>
                  <a:pt x="640841" y="319758"/>
                </a:lnTo>
                <a:lnTo>
                  <a:pt x="636551" y="328090"/>
                </a:lnTo>
                <a:lnTo>
                  <a:pt x="632607" y="340097"/>
                </a:lnTo>
                <a:lnTo>
                  <a:pt x="629157" y="355445"/>
                </a:lnTo>
                <a:lnTo>
                  <a:pt x="617346" y="326235"/>
                </a:lnTo>
                <a:lnTo>
                  <a:pt x="564641" y="347571"/>
                </a:lnTo>
                <a:lnTo>
                  <a:pt x="566674" y="352651"/>
                </a:lnTo>
                <a:lnTo>
                  <a:pt x="571245" y="351381"/>
                </a:lnTo>
                <a:lnTo>
                  <a:pt x="574675" y="351000"/>
                </a:lnTo>
                <a:lnTo>
                  <a:pt x="581278" y="353286"/>
                </a:lnTo>
                <a:lnTo>
                  <a:pt x="584834" y="357223"/>
                </a:lnTo>
                <a:lnTo>
                  <a:pt x="586993" y="361795"/>
                </a:lnTo>
                <a:lnTo>
                  <a:pt x="590041" y="369161"/>
                </a:lnTo>
                <a:lnTo>
                  <a:pt x="618997" y="440408"/>
                </a:lnTo>
                <a:lnTo>
                  <a:pt x="623442" y="451584"/>
                </a:lnTo>
                <a:lnTo>
                  <a:pt x="625347" y="458950"/>
                </a:lnTo>
                <a:lnTo>
                  <a:pt x="624458" y="462379"/>
                </a:lnTo>
                <a:lnTo>
                  <a:pt x="623442" y="465808"/>
                </a:lnTo>
                <a:lnTo>
                  <a:pt x="620267" y="468856"/>
                </a:lnTo>
                <a:lnTo>
                  <a:pt x="614933" y="471650"/>
                </a:lnTo>
                <a:lnTo>
                  <a:pt x="616965" y="476603"/>
                </a:lnTo>
                <a:lnTo>
                  <a:pt x="686562" y="448282"/>
                </a:lnTo>
                <a:lnTo>
                  <a:pt x="684529" y="443329"/>
                </a:lnTo>
                <a:lnTo>
                  <a:pt x="679322" y="445107"/>
                </a:lnTo>
                <a:lnTo>
                  <a:pt x="675385" y="445869"/>
                </a:lnTo>
                <a:lnTo>
                  <a:pt x="672718" y="445615"/>
                </a:lnTo>
                <a:lnTo>
                  <a:pt x="670051" y="445361"/>
                </a:lnTo>
                <a:lnTo>
                  <a:pt x="667765" y="444218"/>
                </a:lnTo>
                <a:lnTo>
                  <a:pt x="664337" y="441043"/>
                </a:lnTo>
                <a:lnTo>
                  <a:pt x="662685" y="437741"/>
                </a:lnTo>
                <a:lnTo>
                  <a:pt x="660526" y="432534"/>
                </a:lnTo>
                <a:lnTo>
                  <a:pt x="657351" y="424914"/>
                </a:lnTo>
                <a:lnTo>
                  <a:pt x="645287" y="395196"/>
                </a:lnTo>
                <a:lnTo>
                  <a:pt x="642750" y="388441"/>
                </a:lnTo>
                <a:lnTo>
                  <a:pt x="639365" y="376019"/>
                </a:lnTo>
                <a:lnTo>
                  <a:pt x="637666" y="363954"/>
                </a:lnTo>
                <a:lnTo>
                  <a:pt x="637285" y="357350"/>
                </a:lnTo>
                <a:lnTo>
                  <a:pt x="638301" y="351762"/>
                </a:lnTo>
                <a:close/>
              </a:path>
              <a:path w="1491996" h="681848">
                <a:moveTo>
                  <a:pt x="741933" y="404594"/>
                </a:moveTo>
                <a:lnTo>
                  <a:pt x="746484" y="407408"/>
                </a:lnTo>
                <a:lnTo>
                  <a:pt x="742188" y="334490"/>
                </a:lnTo>
                <a:lnTo>
                  <a:pt x="740155" y="329664"/>
                </a:lnTo>
                <a:lnTo>
                  <a:pt x="740098" y="329520"/>
                </a:lnTo>
                <a:lnTo>
                  <a:pt x="741933" y="404594"/>
                </a:lnTo>
                <a:close/>
              </a:path>
              <a:path w="1491996" h="681848">
                <a:moveTo>
                  <a:pt x="753539" y="356180"/>
                </a:moveTo>
                <a:lnTo>
                  <a:pt x="746632" y="343507"/>
                </a:lnTo>
                <a:lnTo>
                  <a:pt x="817372" y="314805"/>
                </a:lnTo>
                <a:lnTo>
                  <a:pt x="815616" y="311026"/>
                </a:lnTo>
                <a:lnTo>
                  <a:pt x="808489" y="298199"/>
                </a:lnTo>
                <a:lnTo>
                  <a:pt x="800578" y="287646"/>
                </a:lnTo>
                <a:lnTo>
                  <a:pt x="791894" y="279377"/>
                </a:lnTo>
                <a:lnTo>
                  <a:pt x="782447" y="273403"/>
                </a:lnTo>
                <a:lnTo>
                  <a:pt x="778162" y="271519"/>
                </a:lnTo>
                <a:lnTo>
                  <a:pt x="765847" y="268181"/>
                </a:lnTo>
                <a:lnTo>
                  <a:pt x="753778" y="268047"/>
                </a:lnTo>
                <a:lnTo>
                  <a:pt x="741933" y="271117"/>
                </a:lnTo>
                <a:lnTo>
                  <a:pt x="732379" y="276059"/>
                </a:lnTo>
                <a:lnTo>
                  <a:pt x="722650" y="284057"/>
                </a:lnTo>
                <a:lnTo>
                  <a:pt x="714786" y="294310"/>
                </a:lnTo>
                <a:lnTo>
                  <a:pt x="708787" y="306804"/>
                </a:lnTo>
                <a:lnTo>
                  <a:pt x="706210" y="315604"/>
                </a:lnTo>
                <a:lnTo>
                  <a:pt x="704718" y="327242"/>
                </a:lnTo>
                <a:lnTo>
                  <a:pt x="705222" y="339403"/>
                </a:lnTo>
                <a:lnTo>
                  <a:pt x="707721" y="352101"/>
                </a:lnTo>
                <a:lnTo>
                  <a:pt x="712215" y="365351"/>
                </a:lnTo>
                <a:lnTo>
                  <a:pt x="717466" y="376553"/>
                </a:lnTo>
                <a:lnTo>
                  <a:pt x="724506" y="387675"/>
                </a:lnTo>
                <a:lnTo>
                  <a:pt x="732662" y="397022"/>
                </a:lnTo>
                <a:lnTo>
                  <a:pt x="741933" y="404594"/>
                </a:lnTo>
                <a:lnTo>
                  <a:pt x="740098" y="329520"/>
                </a:lnTo>
                <a:lnTo>
                  <a:pt x="735699" y="315988"/>
                </a:lnTo>
                <a:lnTo>
                  <a:pt x="733879" y="303717"/>
                </a:lnTo>
                <a:lnTo>
                  <a:pt x="734694" y="292707"/>
                </a:lnTo>
                <a:lnTo>
                  <a:pt x="735838" y="286865"/>
                </a:lnTo>
                <a:lnTo>
                  <a:pt x="738758" y="282928"/>
                </a:lnTo>
                <a:lnTo>
                  <a:pt x="743584" y="281023"/>
                </a:lnTo>
                <a:lnTo>
                  <a:pt x="746759" y="279626"/>
                </a:lnTo>
                <a:lnTo>
                  <a:pt x="749680" y="279499"/>
                </a:lnTo>
                <a:lnTo>
                  <a:pt x="752220" y="280388"/>
                </a:lnTo>
                <a:lnTo>
                  <a:pt x="756793" y="281785"/>
                </a:lnTo>
                <a:lnTo>
                  <a:pt x="760983" y="284960"/>
                </a:lnTo>
                <a:lnTo>
                  <a:pt x="764921" y="289786"/>
                </a:lnTo>
                <a:lnTo>
                  <a:pt x="767750" y="294007"/>
                </a:lnTo>
                <a:lnTo>
                  <a:pt x="773230" y="304486"/>
                </a:lnTo>
                <a:lnTo>
                  <a:pt x="779652" y="319377"/>
                </a:lnTo>
                <a:lnTo>
                  <a:pt x="742188" y="334490"/>
                </a:lnTo>
                <a:lnTo>
                  <a:pt x="746484" y="407408"/>
                </a:lnTo>
                <a:lnTo>
                  <a:pt x="757701" y="412093"/>
                </a:lnTo>
                <a:lnTo>
                  <a:pt x="769412" y="413915"/>
                </a:lnTo>
                <a:lnTo>
                  <a:pt x="781634" y="412891"/>
                </a:lnTo>
                <a:lnTo>
                  <a:pt x="794384" y="409039"/>
                </a:lnTo>
                <a:lnTo>
                  <a:pt x="801784" y="405509"/>
                </a:lnTo>
                <a:lnTo>
                  <a:pt x="812081" y="397945"/>
                </a:lnTo>
                <a:lnTo>
                  <a:pt x="820165" y="388211"/>
                </a:lnTo>
                <a:lnTo>
                  <a:pt x="826054" y="375862"/>
                </a:lnTo>
                <a:lnTo>
                  <a:pt x="829248" y="363352"/>
                </a:lnTo>
                <a:lnTo>
                  <a:pt x="831087" y="348587"/>
                </a:lnTo>
                <a:lnTo>
                  <a:pt x="825119" y="347444"/>
                </a:lnTo>
                <a:lnTo>
                  <a:pt x="823213" y="357604"/>
                </a:lnTo>
                <a:lnTo>
                  <a:pt x="820674" y="365097"/>
                </a:lnTo>
                <a:lnTo>
                  <a:pt x="817372" y="369923"/>
                </a:lnTo>
                <a:lnTo>
                  <a:pt x="814070" y="374876"/>
                </a:lnTo>
                <a:lnTo>
                  <a:pt x="809751" y="378432"/>
                </a:lnTo>
                <a:lnTo>
                  <a:pt x="804163" y="380718"/>
                </a:lnTo>
                <a:lnTo>
                  <a:pt x="800877" y="381833"/>
                </a:lnTo>
                <a:lnTo>
                  <a:pt x="788951" y="382647"/>
                </a:lnTo>
                <a:lnTo>
                  <a:pt x="776731" y="378559"/>
                </a:lnTo>
                <a:lnTo>
                  <a:pt x="770462" y="374616"/>
                </a:lnTo>
                <a:lnTo>
                  <a:pt x="761482" y="366550"/>
                </a:lnTo>
                <a:lnTo>
                  <a:pt x="753539" y="356180"/>
                </a:lnTo>
                <a:close/>
              </a:path>
              <a:path w="1491996" h="681848">
                <a:moveTo>
                  <a:pt x="836422" y="169771"/>
                </a:moveTo>
                <a:lnTo>
                  <a:pt x="782320" y="191615"/>
                </a:lnTo>
                <a:lnTo>
                  <a:pt x="784478" y="196822"/>
                </a:lnTo>
                <a:lnTo>
                  <a:pt x="790701" y="194663"/>
                </a:lnTo>
                <a:lnTo>
                  <a:pt x="795401" y="194409"/>
                </a:lnTo>
                <a:lnTo>
                  <a:pt x="798449" y="196187"/>
                </a:lnTo>
                <a:lnTo>
                  <a:pt x="801624" y="197838"/>
                </a:lnTo>
                <a:lnTo>
                  <a:pt x="805052" y="203172"/>
                </a:lnTo>
                <a:lnTo>
                  <a:pt x="808735" y="212189"/>
                </a:lnTo>
                <a:lnTo>
                  <a:pt x="862837" y="345666"/>
                </a:lnTo>
                <a:lnTo>
                  <a:pt x="866521" y="354810"/>
                </a:lnTo>
                <a:lnTo>
                  <a:pt x="867918" y="360779"/>
                </a:lnTo>
                <a:lnTo>
                  <a:pt x="866901" y="363573"/>
                </a:lnTo>
                <a:lnTo>
                  <a:pt x="865377" y="367891"/>
                </a:lnTo>
                <a:lnTo>
                  <a:pt x="861822" y="371193"/>
                </a:lnTo>
                <a:lnTo>
                  <a:pt x="856233" y="373733"/>
                </a:lnTo>
                <a:lnTo>
                  <a:pt x="858265" y="378686"/>
                </a:lnTo>
                <a:lnTo>
                  <a:pt x="927861" y="350492"/>
                </a:lnTo>
                <a:lnTo>
                  <a:pt x="925829" y="345412"/>
                </a:lnTo>
                <a:lnTo>
                  <a:pt x="919606" y="347571"/>
                </a:lnTo>
                <a:lnTo>
                  <a:pt x="914780" y="347825"/>
                </a:lnTo>
                <a:lnTo>
                  <a:pt x="911732" y="346174"/>
                </a:lnTo>
                <a:lnTo>
                  <a:pt x="908557" y="344523"/>
                </a:lnTo>
                <a:lnTo>
                  <a:pt x="905128" y="339062"/>
                </a:lnTo>
                <a:lnTo>
                  <a:pt x="901446" y="330045"/>
                </a:lnTo>
                <a:lnTo>
                  <a:pt x="836422" y="169771"/>
                </a:lnTo>
                <a:close/>
              </a:path>
              <a:path w="1491996" h="681848">
                <a:moveTo>
                  <a:pt x="973941" y="240255"/>
                </a:moveTo>
                <a:lnTo>
                  <a:pt x="962782" y="252635"/>
                </a:lnTo>
                <a:lnTo>
                  <a:pt x="953446" y="263673"/>
                </a:lnTo>
                <a:lnTo>
                  <a:pt x="945931" y="273360"/>
                </a:lnTo>
                <a:lnTo>
                  <a:pt x="940240" y="281687"/>
                </a:lnTo>
                <a:lnTo>
                  <a:pt x="936371" y="288643"/>
                </a:lnTo>
                <a:lnTo>
                  <a:pt x="933479" y="296356"/>
                </a:lnTo>
                <a:lnTo>
                  <a:pt x="931953" y="308639"/>
                </a:lnTo>
                <a:lnTo>
                  <a:pt x="934465" y="320266"/>
                </a:lnTo>
                <a:lnTo>
                  <a:pt x="937513" y="327505"/>
                </a:lnTo>
                <a:lnTo>
                  <a:pt x="942339" y="332585"/>
                </a:lnTo>
                <a:lnTo>
                  <a:pt x="949198" y="335506"/>
                </a:lnTo>
                <a:lnTo>
                  <a:pt x="956055" y="338300"/>
                </a:lnTo>
                <a:lnTo>
                  <a:pt x="963040" y="338300"/>
                </a:lnTo>
                <a:lnTo>
                  <a:pt x="970406" y="335252"/>
                </a:lnTo>
                <a:lnTo>
                  <a:pt x="967104" y="292326"/>
                </a:lnTo>
                <a:lnTo>
                  <a:pt x="965073" y="287246"/>
                </a:lnTo>
                <a:lnTo>
                  <a:pt x="964819" y="281531"/>
                </a:lnTo>
                <a:lnTo>
                  <a:pt x="973941" y="240255"/>
                </a:lnTo>
                <a:close/>
              </a:path>
              <a:path w="1491996" h="681848">
                <a:moveTo>
                  <a:pt x="1174750" y="100175"/>
                </a:moveTo>
                <a:lnTo>
                  <a:pt x="1120775" y="122019"/>
                </a:lnTo>
                <a:lnTo>
                  <a:pt x="1122806" y="127099"/>
                </a:lnTo>
                <a:lnTo>
                  <a:pt x="1129029" y="125067"/>
                </a:lnTo>
                <a:lnTo>
                  <a:pt x="1133728" y="124813"/>
                </a:lnTo>
                <a:lnTo>
                  <a:pt x="1136777" y="126464"/>
                </a:lnTo>
                <a:lnTo>
                  <a:pt x="1139952" y="128242"/>
                </a:lnTo>
                <a:lnTo>
                  <a:pt x="1143380" y="133576"/>
                </a:lnTo>
                <a:lnTo>
                  <a:pt x="1147063" y="142720"/>
                </a:lnTo>
                <a:lnTo>
                  <a:pt x="1177671" y="218031"/>
                </a:lnTo>
                <a:lnTo>
                  <a:pt x="1181353" y="227048"/>
                </a:lnTo>
                <a:lnTo>
                  <a:pt x="1182624" y="233017"/>
                </a:lnTo>
                <a:lnTo>
                  <a:pt x="1181734" y="235938"/>
                </a:lnTo>
                <a:lnTo>
                  <a:pt x="1180210" y="240129"/>
                </a:lnTo>
                <a:lnTo>
                  <a:pt x="1176654" y="243558"/>
                </a:lnTo>
                <a:lnTo>
                  <a:pt x="1171066" y="246098"/>
                </a:lnTo>
                <a:lnTo>
                  <a:pt x="1172972" y="251051"/>
                </a:lnTo>
                <a:lnTo>
                  <a:pt x="1242695" y="222730"/>
                </a:lnTo>
                <a:lnTo>
                  <a:pt x="1240662" y="217777"/>
                </a:lnTo>
                <a:lnTo>
                  <a:pt x="1234312" y="219936"/>
                </a:lnTo>
                <a:lnTo>
                  <a:pt x="1229613" y="220190"/>
                </a:lnTo>
                <a:lnTo>
                  <a:pt x="1226438" y="218539"/>
                </a:lnTo>
                <a:lnTo>
                  <a:pt x="1223390" y="216761"/>
                </a:lnTo>
                <a:lnTo>
                  <a:pt x="1219961" y="211427"/>
                </a:lnTo>
                <a:lnTo>
                  <a:pt x="1216278" y="202283"/>
                </a:lnTo>
                <a:lnTo>
                  <a:pt x="1174750" y="100175"/>
                </a:lnTo>
                <a:close/>
              </a:path>
              <a:path w="1491996" h="681848">
                <a:moveTo>
                  <a:pt x="1115186" y="63726"/>
                </a:moveTo>
                <a:lnTo>
                  <a:pt x="1115186" y="69568"/>
                </a:lnTo>
                <a:lnTo>
                  <a:pt x="1117600" y="75410"/>
                </a:lnTo>
                <a:lnTo>
                  <a:pt x="1120012" y="81379"/>
                </a:lnTo>
                <a:lnTo>
                  <a:pt x="1124077" y="85570"/>
                </a:lnTo>
                <a:lnTo>
                  <a:pt x="1129919" y="87983"/>
                </a:lnTo>
                <a:lnTo>
                  <a:pt x="1135633" y="90396"/>
                </a:lnTo>
                <a:lnTo>
                  <a:pt x="1141602" y="90523"/>
                </a:lnTo>
                <a:lnTo>
                  <a:pt x="1147445" y="88110"/>
                </a:lnTo>
                <a:lnTo>
                  <a:pt x="1153286" y="85697"/>
                </a:lnTo>
                <a:lnTo>
                  <a:pt x="1157477" y="81633"/>
                </a:lnTo>
                <a:lnTo>
                  <a:pt x="1160018" y="75791"/>
                </a:lnTo>
                <a:lnTo>
                  <a:pt x="1162557" y="69949"/>
                </a:lnTo>
                <a:lnTo>
                  <a:pt x="1162557" y="64107"/>
                </a:lnTo>
                <a:lnTo>
                  <a:pt x="1160145" y="58138"/>
                </a:lnTo>
                <a:lnTo>
                  <a:pt x="1157858" y="52296"/>
                </a:lnTo>
                <a:lnTo>
                  <a:pt x="1153668" y="48105"/>
                </a:lnTo>
                <a:lnTo>
                  <a:pt x="1147826" y="45565"/>
                </a:lnTo>
                <a:lnTo>
                  <a:pt x="1141983" y="43152"/>
                </a:lnTo>
                <a:lnTo>
                  <a:pt x="1136141" y="43025"/>
                </a:lnTo>
                <a:lnTo>
                  <a:pt x="1130173" y="45438"/>
                </a:lnTo>
                <a:lnTo>
                  <a:pt x="1124203" y="47851"/>
                </a:lnTo>
                <a:lnTo>
                  <a:pt x="1120139" y="52042"/>
                </a:lnTo>
                <a:lnTo>
                  <a:pt x="1117600" y="57884"/>
                </a:lnTo>
                <a:lnTo>
                  <a:pt x="1115186" y="63726"/>
                </a:lnTo>
                <a:close/>
              </a:path>
              <a:path w="1491996" h="681848">
                <a:moveTo>
                  <a:pt x="1272794" y="99667"/>
                </a:moveTo>
                <a:lnTo>
                  <a:pt x="1264920" y="91920"/>
                </a:lnTo>
                <a:lnTo>
                  <a:pt x="1260348" y="86459"/>
                </a:lnTo>
                <a:lnTo>
                  <a:pt x="1258951" y="83030"/>
                </a:lnTo>
                <a:lnTo>
                  <a:pt x="1257807" y="80236"/>
                </a:lnTo>
                <a:lnTo>
                  <a:pt x="1257934" y="77442"/>
                </a:lnTo>
                <a:lnTo>
                  <a:pt x="1259331" y="74521"/>
                </a:lnTo>
                <a:lnTo>
                  <a:pt x="1262887" y="70330"/>
                </a:lnTo>
                <a:lnTo>
                  <a:pt x="1267205" y="68552"/>
                </a:lnTo>
                <a:lnTo>
                  <a:pt x="1265174" y="63472"/>
                </a:lnTo>
                <a:lnTo>
                  <a:pt x="1196594" y="91285"/>
                </a:lnTo>
                <a:lnTo>
                  <a:pt x="1198752" y="96365"/>
                </a:lnTo>
                <a:lnTo>
                  <a:pt x="1203198" y="95476"/>
                </a:lnTo>
                <a:lnTo>
                  <a:pt x="1207007" y="95857"/>
                </a:lnTo>
                <a:lnTo>
                  <a:pt x="1211325" y="98062"/>
                </a:lnTo>
                <a:lnTo>
                  <a:pt x="1219653" y="104254"/>
                </a:lnTo>
                <a:lnTo>
                  <a:pt x="1231646" y="115288"/>
                </a:lnTo>
                <a:lnTo>
                  <a:pt x="1315593" y="197711"/>
                </a:lnTo>
                <a:lnTo>
                  <a:pt x="1322070" y="195044"/>
                </a:lnTo>
                <a:lnTo>
                  <a:pt x="1324102" y="76299"/>
                </a:lnTo>
                <a:lnTo>
                  <a:pt x="1324126" y="74294"/>
                </a:lnTo>
                <a:lnTo>
                  <a:pt x="1324978" y="58403"/>
                </a:lnTo>
                <a:lnTo>
                  <a:pt x="1326769" y="49756"/>
                </a:lnTo>
                <a:lnTo>
                  <a:pt x="1328293" y="46200"/>
                </a:lnTo>
                <a:lnTo>
                  <a:pt x="1330959" y="43406"/>
                </a:lnTo>
                <a:lnTo>
                  <a:pt x="1334897" y="41120"/>
                </a:lnTo>
                <a:lnTo>
                  <a:pt x="1332737" y="36040"/>
                </a:lnTo>
                <a:lnTo>
                  <a:pt x="1290574" y="53185"/>
                </a:lnTo>
                <a:lnTo>
                  <a:pt x="1292605" y="58265"/>
                </a:lnTo>
                <a:lnTo>
                  <a:pt x="1297939" y="56360"/>
                </a:lnTo>
                <a:lnTo>
                  <a:pt x="1302003" y="55852"/>
                </a:lnTo>
                <a:lnTo>
                  <a:pt x="1304798" y="56741"/>
                </a:lnTo>
                <a:lnTo>
                  <a:pt x="1307591" y="57757"/>
                </a:lnTo>
                <a:lnTo>
                  <a:pt x="1310766" y="62456"/>
                </a:lnTo>
                <a:lnTo>
                  <a:pt x="1313134" y="74852"/>
                </a:lnTo>
                <a:lnTo>
                  <a:pt x="1313687" y="90777"/>
                </a:lnTo>
                <a:lnTo>
                  <a:pt x="1313687" y="139545"/>
                </a:lnTo>
                <a:lnTo>
                  <a:pt x="1272794" y="99667"/>
                </a:lnTo>
                <a:close/>
              </a:path>
              <a:path w="1491996" h="681848">
                <a:moveTo>
                  <a:pt x="1402969" y="136624"/>
                </a:moveTo>
                <a:lnTo>
                  <a:pt x="1407397" y="139357"/>
                </a:lnTo>
                <a:lnTo>
                  <a:pt x="1403096" y="66520"/>
                </a:lnTo>
                <a:lnTo>
                  <a:pt x="1401063" y="61694"/>
                </a:lnTo>
                <a:lnTo>
                  <a:pt x="1401006" y="61549"/>
                </a:lnTo>
                <a:lnTo>
                  <a:pt x="1402969" y="136624"/>
                </a:lnTo>
                <a:close/>
              </a:path>
              <a:path w="1491996" h="681848">
                <a:moveTo>
                  <a:pt x="1414447" y="88083"/>
                </a:moveTo>
                <a:lnTo>
                  <a:pt x="1407540" y="75410"/>
                </a:lnTo>
                <a:lnTo>
                  <a:pt x="1478279" y="46708"/>
                </a:lnTo>
                <a:lnTo>
                  <a:pt x="1476613" y="43114"/>
                </a:lnTo>
                <a:lnTo>
                  <a:pt x="1469475" y="30221"/>
                </a:lnTo>
                <a:lnTo>
                  <a:pt x="1461560" y="19630"/>
                </a:lnTo>
                <a:lnTo>
                  <a:pt x="1452889" y="11361"/>
                </a:lnTo>
                <a:lnTo>
                  <a:pt x="1443481" y="5433"/>
                </a:lnTo>
                <a:lnTo>
                  <a:pt x="1439126" y="3487"/>
                </a:lnTo>
                <a:lnTo>
                  <a:pt x="1426801" y="113"/>
                </a:lnTo>
                <a:lnTo>
                  <a:pt x="1414735" y="0"/>
                </a:lnTo>
                <a:lnTo>
                  <a:pt x="1402969" y="3147"/>
                </a:lnTo>
                <a:lnTo>
                  <a:pt x="1393414" y="8075"/>
                </a:lnTo>
                <a:lnTo>
                  <a:pt x="1383685" y="16042"/>
                </a:lnTo>
                <a:lnTo>
                  <a:pt x="1375821" y="26286"/>
                </a:lnTo>
                <a:lnTo>
                  <a:pt x="1369822" y="38834"/>
                </a:lnTo>
                <a:lnTo>
                  <a:pt x="1367270" y="47465"/>
                </a:lnTo>
                <a:lnTo>
                  <a:pt x="1365751" y="59084"/>
                </a:lnTo>
                <a:lnTo>
                  <a:pt x="1366225" y="71251"/>
                </a:lnTo>
                <a:lnTo>
                  <a:pt x="1368685" y="83972"/>
                </a:lnTo>
                <a:lnTo>
                  <a:pt x="1373124" y="97254"/>
                </a:lnTo>
                <a:lnTo>
                  <a:pt x="1378446" y="108587"/>
                </a:lnTo>
                <a:lnTo>
                  <a:pt x="1385483" y="119667"/>
                </a:lnTo>
                <a:lnTo>
                  <a:pt x="1393653" y="129008"/>
                </a:lnTo>
                <a:lnTo>
                  <a:pt x="1402969" y="136624"/>
                </a:lnTo>
                <a:lnTo>
                  <a:pt x="1401006" y="61549"/>
                </a:lnTo>
                <a:lnTo>
                  <a:pt x="1396607" y="47933"/>
                </a:lnTo>
                <a:lnTo>
                  <a:pt x="1394787" y="35662"/>
                </a:lnTo>
                <a:lnTo>
                  <a:pt x="1395602" y="24737"/>
                </a:lnTo>
                <a:lnTo>
                  <a:pt x="1396746" y="18768"/>
                </a:lnTo>
                <a:lnTo>
                  <a:pt x="1399666" y="14831"/>
                </a:lnTo>
                <a:lnTo>
                  <a:pt x="1404493" y="12926"/>
                </a:lnTo>
                <a:lnTo>
                  <a:pt x="1407668" y="11656"/>
                </a:lnTo>
                <a:lnTo>
                  <a:pt x="1410588" y="11402"/>
                </a:lnTo>
                <a:lnTo>
                  <a:pt x="1413255" y="12291"/>
                </a:lnTo>
                <a:lnTo>
                  <a:pt x="1417827" y="13688"/>
                </a:lnTo>
                <a:lnTo>
                  <a:pt x="1422019" y="16863"/>
                </a:lnTo>
                <a:lnTo>
                  <a:pt x="1425828" y="21816"/>
                </a:lnTo>
                <a:lnTo>
                  <a:pt x="1428624" y="25911"/>
                </a:lnTo>
                <a:lnTo>
                  <a:pt x="1434117" y="36352"/>
                </a:lnTo>
                <a:lnTo>
                  <a:pt x="1440560" y="51280"/>
                </a:lnTo>
                <a:lnTo>
                  <a:pt x="1403096" y="66520"/>
                </a:lnTo>
                <a:lnTo>
                  <a:pt x="1407397" y="139357"/>
                </a:lnTo>
                <a:lnTo>
                  <a:pt x="1418603" y="144046"/>
                </a:lnTo>
                <a:lnTo>
                  <a:pt x="1430333" y="145900"/>
                </a:lnTo>
                <a:lnTo>
                  <a:pt x="1442569" y="144911"/>
                </a:lnTo>
                <a:lnTo>
                  <a:pt x="1455293" y="141069"/>
                </a:lnTo>
                <a:lnTo>
                  <a:pt x="1462692" y="137471"/>
                </a:lnTo>
                <a:lnTo>
                  <a:pt x="1472989" y="129884"/>
                </a:lnTo>
                <a:lnTo>
                  <a:pt x="1481074" y="120241"/>
                </a:lnTo>
                <a:lnTo>
                  <a:pt x="1486985" y="107727"/>
                </a:lnTo>
                <a:lnTo>
                  <a:pt x="1490163" y="95218"/>
                </a:lnTo>
                <a:lnTo>
                  <a:pt x="1491996" y="80490"/>
                </a:lnTo>
                <a:lnTo>
                  <a:pt x="1486027" y="79347"/>
                </a:lnTo>
                <a:lnTo>
                  <a:pt x="1484122" y="89507"/>
                </a:lnTo>
                <a:lnTo>
                  <a:pt x="1481581" y="97000"/>
                </a:lnTo>
                <a:lnTo>
                  <a:pt x="1478279" y="101826"/>
                </a:lnTo>
                <a:lnTo>
                  <a:pt x="1475104" y="106779"/>
                </a:lnTo>
                <a:lnTo>
                  <a:pt x="1470659" y="110335"/>
                </a:lnTo>
                <a:lnTo>
                  <a:pt x="1465199" y="112621"/>
                </a:lnTo>
                <a:lnTo>
                  <a:pt x="1461772" y="113768"/>
                </a:lnTo>
                <a:lnTo>
                  <a:pt x="1449819" y="114596"/>
                </a:lnTo>
                <a:lnTo>
                  <a:pt x="1437639" y="110462"/>
                </a:lnTo>
                <a:lnTo>
                  <a:pt x="1431370" y="106519"/>
                </a:lnTo>
                <a:lnTo>
                  <a:pt x="1422390" y="98453"/>
                </a:lnTo>
                <a:lnTo>
                  <a:pt x="1414447" y="88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77989" y="4541774"/>
            <a:ext cx="866775" cy="452627"/>
          </a:xfrm>
          <a:custGeom>
            <a:avLst/>
            <a:gdLst/>
            <a:ahLst/>
            <a:cxnLst/>
            <a:rect l="l" t="t" r="r" b="b"/>
            <a:pathLst>
              <a:path w="866775" h="452627">
                <a:moveTo>
                  <a:pt x="167639" y="317626"/>
                </a:moveTo>
                <a:lnTo>
                  <a:pt x="169544" y="322325"/>
                </a:lnTo>
                <a:lnTo>
                  <a:pt x="173100" y="325627"/>
                </a:lnTo>
                <a:lnTo>
                  <a:pt x="178434" y="327532"/>
                </a:lnTo>
                <a:lnTo>
                  <a:pt x="183768" y="329438"/>
                </a:lnTo>
                <a:lnTo>
                  <a:pt x="189356" y="329183"/>
                </a:lnTo>
                <a:lnTo>
                  <a:pt x="195071" y="326898"/>
                </a:lnTo>
                <a:lnTo>
                  <a:pt x="200532" y="324612"/>
                </a:lnTo>
                <a:lnTo>
                  <a:pt x="204215" y="321309"/>
                </a:lnTo>
                <a:lnTo>
                  <a:pt x="206375" y="316738"/>
                </a:lnTo>
                <a:lnTo>
                  <a:pt x="208406" y="312165"/>
                </a:lnTo>
                <a:lnTo>
                  <a:pt x="208533" y="307720"/>
                </a:lnTo>
                <a:lnTo>
                  <a:pt x="206755" y="303149"/>
                </a:lnTo>
                <a:lnTo>
                  <a:pt x="205231" y="299465"/>
                </a:lnTo>
                <a:lnTo>
                  <a:pt x="201929" y="296418"/>
                </a:lnTo>
                <a:lnTo>
                  <a:pt x="196850" y="293877"/>
                </a:lnTo>
                <a:lnTo>
                  <a:pt x="193039" y="292100"/>
                </a:lnTo>
                <a:lnTo>
                  <a:pt x="190880" y="290194"/>
                </a:lnTo>
                <a:lnTo>
                  <a:pt x="189102" y="286003"/>
                </a:lnTo>
                <a:lnTo>
                  <a:pt x="191261" y="281050"/>
                </a:lnTo>
                <a:lnTo>
                  <a:pt x="194055" y="276732"/>
                </a:lnTo>
                <a:lnTo>
                  <a:pt x="198500" y="273431"/>
                </a:lnTo>
                <a:lnTo>
                  <a:pt x="204469" y="271018"/>
                </a:lnTo>
                <a:lnTo>
                  <a:pt x="208152" y="269494"/>
                </a:lnTo>
                <a:lnTo>
                  <a:pt x="211835" y="269113"/>
                </a:lnTo>
                <a:lnTo>
                  <a:pt x="215518" y="269875"/>
                </a:lnTo>
                <a:lnTo>
                  <a:pt x="219201" y="270509"/>
                </a:lnTo>
                <a:lnTo>
                  <a:pt x="222122" y="271906"/>
                </a:lnTo>
                <a:lnTo>
                  <a:pt x="226313" y="276098"/>
                </a:lnTo>
                <a:lnTo>
                  <a:pt x="229234" y="282067"/>
                </a:lnTo>
                <a:lnTo>
                  <a:pt x="233299" y="291845"/>
                </a:lnTo>
                <a:lnTo>
                  <a:pt x="238505" y="304800"/>
                </a:lnTo>
                <a:lnTo>
                  <a:pt x="233562" y="310088"/>
                </a:lnTo>
                <a:lnTo>
                  <a:pt x="225932" y="345058"/>
                </a:lnTo>
                <a:lnTo>
                  <a:pt x="228630" y="336881"/>
                </a:lnTo>
                <a:lnTo>
                  <a:pt x="234244" y="325680"/>
                </a:lnTo>
                <a:lnTo>
                  <a:pt x="242188" y="313944"/>
                </a:lnTo>
                <a:lnTo>
                  <a:pt x="259714" y="357124"/>
                </a:lnTo>
                <a:lnTo>
                  <a:pt x="255777" y="364744"/>
                </a:lnTo>
                <a:lnTo>
                  <a:pt x="251459" y="369569"/>
                </a:lnTo>
                <a:lnTo>
                  <a:pt x="246887" y="371348"/>
                </a:lnTo>
                <a:lnTo>
                  <a:pt x="242696" y="372999"/>
                </a:lnTo>
                <a:lnTo>
                  <a:pt x="239013" y="373125"/>
                </a:lnTo>
                <a:lnTo>
                  <a:pt x="235711" y="371601"/>
                </a:lnTo>
                <a:lnTo>
                  <a:pt x="231393" y="369569"/>
                </a:lnTo>
                <a:lnTo>
                  <a:pt x="228345" y="366521"/>
                </a:lnTo>
                <a:lnTo>
                  <a:pt x="229996" y="405256"/>
                </a:lnTo>
                <a:lnTo>
                  <a:pt x="239128" y="400010"/>
                </a:lnTo>
                <a:lnTo>
                  <a:pt x="247801" y="391928"/>
                </a:lnTo>
                <a:lnTo>
                  <a:pt x="256022" y="381015"/>
                </a:lnTo>
                <a:lnTo>
                  <a:pt x="263778" y="367283"/>
                </a:lnTo>
                <a:lnTo>
                  <a:pt x="267588" y="373888"/>
                </a:lnTo>
                <a:lnTo>
                  <a:pt x="272287" y="378078"/>
                </a:lnTo>
                <a:lnTo>
                  <a:pt x="277749" y="379856"/>
                </a:lnTo>
                <a:lnTo>
                  <a:pt x="283336" y="381634"/>
                </a:lnTo>
                <a:lnTo>
                  <a:pt x="289813" y="381000"/>
                </a:lnTo>
                <a:lnTo>
                  <a:pt x="297052" y="377951"/>
                </a:lnTo>
                <a:lnTo>
                  <a:pt x="303402" y="375412"/>
                </a:lnTo>
                <a:lnTo>
                  <a:pt x="308355" y="371601"/>
                </a:lnTo>
                <a:lnTo>
                  <a:pt x="312038" y="366521"/>
                </a:lnTo>
                <a:lnTo>
                  <a:pt x="315594" y="361442"/>
                </a:lnTo>
                <a:lnTo>
                  <a:pt x="318388" y="354583"/>
                </a:lnTo>
                <a:lnTo>
                  <a:pt x="320293" y="345948"/>
                </a:lnTo>
                <a:lnTo>
                  <a:pt x="314832" y="344296"/>
                </a:lnTo>
                <a:lnTo>
                  <a:pt x="313689" y="348742"/>
                </a:lnTo>
                <a:lnTo>
                  <a:pt x="311911" y="351408"/>
                </a:lnTo>
                <a:lnTo>
                  <a:pt x="307085" y="352932"/>
                </a:lnTo>
                <a:lnTo>
                  <a:pt x="303529" y="351408"/>
                </a:lnTo>
                <a:lnTo>
                  <a:pt x="301370" y="348742"/>
                </a:lnTo>
                <a:lnTo>
                  <a:pt x="299719" y="345058"/>
                </a:lnTo>
                <a:lnTo>
                  <a:pt x="297306" y="339217"/>
                </a:lnTo>
                <a:lnTo>
                  <a:pt x="276986" y="289178"/>
                </a:lnTo>
                <a:lnTo>
                  <a:pt x="275035" y="284397"/>
                </a:lnTo>
                <a:lnTo>
                  <a:pt x="268840" y="270783"/>
                </a:lnTo>
                <a:lnTo>
                  <a:pt x="264286" y="263270"/>
                </a:lnTo>
                <a:lnTo>
                  <a:pt x="259714" y="258063"/>
                </a:lnTo>
                <a:lnTo>
                  <a:pt x="252729" y="254381"/>
                </a:lnTo>
                <a:lnTo>
                  <a:pt x="243585" y="252094"/>
                </a:lnTo>
                <a:lnTo>
                  <a:pt x="236645" y="251012"/>
                </a:lnTo>
                <a:lnTo>
                  <a:pt x="224612" y="251940"/>
                </a:lnTo>
                <a:lnTo>
                  <a:pt x="211327" y="256031"/>
                </a:lnTo>
                <a:lnTo>
                  <a:pt x="205203" y="258730"/>
                </a:lnTo>
                <a:lnTo>
                  <a:pt x="194144" y="265014"/>
                </a:lnTo>
                <a:lnTo>
                  <a:pt x="184022" y="272669"/>
                </a:lnTo>
                <a:lnTo>
                  <a:pt x="173216" y="284690"/>
                </a:lnTo>
                <a:lnTo>
                  <a:pt x="167766" y="295401"/>
                </a:lnTo>
                <a:lnTo>
                  <a:pt x="164972" y="303656"/>
                </a:lnTo>
                <a:lnTo>
                  <a:pt x="164845" y="311023"/>
                </a:lnTo>
                <a:lnTo>
                  <a:pt x="167639" y="317626"/>
                </a:lnTo>
                <a:close/>
              </a:path>
              <a:path w="866775" h="452627">
                <a:moveTo>
                  <a:pt x="118871" y="452627"/>
                </a:moveTo>
                <a:lnTo>
                  <a:pt x="125475" y="450088"/>
                </a:lnTo>
                <a:lnTo>
                  <a:pt x="127380" y="331343"/>
                </a:lnTo>
                <a:lnTo>
                  <a:pt x="127426" y="329153"/>
                </a:lnTo>
                <a:lnTo>
                  <a:pt x="128309" y="313320"/>
                </a:lnTo>
                <a:lnTo>
                  <a:pt x="130047" y="304673"/>
                </a:lnTo>
                <a:lnTo>
                  <a:pt x="131699" y="301244"/>
                </a:lnTo>
                <a:lnTo>
                  <a:pt x="134365" y="298323"/>
                </a:lnTo>
                <a:lnTo>
                  <a:pt x="138175" y="296163"/>
                </a:lnTo>
                <a:lnTo>
                  <a:pt x="136143" y="291083"/>
                </a:lnTo>
                <a:lnTo>
                  <a:pt x="93852" y="308101"/>
                </a:lnTo>
                <a:lnTo>
                  <a:pt x="96011" y="313308"/>
                </a:lnTo>
                <a:lnTo>
                  <a:pt x="101218" y="311276"/>
                </a:lnTo>
                <a:lnTo>
                  <a:pt x="105282" y="310769"/>
                </a:lnTo>
                <a:lnTo>
                  <a:pt x="108076" y="311784"/>
                </a:lnTo>
                <a:lnTo>
                  <a:pt x="110870" y="312674"/>
                </a:lnTo>
                <a:lnTo>
                  <a:pt x="112902" y="314578"/>
                </a:lnTo>
                <a:lnTo>
                  <a:pt x="114045" y="317500"/>
                </a:lnTo>
                <a:lnTo>
                  <a:pt x="114670" y="319265"/>
                </a:lnTo>
                <a:lnTo>
                  <a:pt x="116488" y="329850"/>
                </a:lnTo>
                <a:lnTo>
                  <a:pt x="117093" y="345820"/>
                </a:lnTo>
                <a:lnTo>
                  <a:pt x="116966" y="394462"/>
                </a:lnTo>
                <a:lnTo>
                  <a:pt x="76200" y="354711"/>
                </a:lnTo>
                <a:lnTo>
                  <a:pt x="68325" y="346963"/>
                </a:lnTo>
                <a:lnTo>
                  <a:pt x="63626" y="341375"/>
                </a:lnTo>
                <a:lnTo>
                  <a:pt x="62356" y="337946"/>
                </a:lnTo>
                <a:lnTo>
                  <a:pt x="61213" y="335280"/>
                </a:lnTo>
                <a:lnTo>
                  <a:pt x="61340" y="332358"/>
                </a:lnTo>
                <a:lnTo>
                  <a:pt x="62737" y="329438"/>
                </a:lnTo>
                <a:lnTo>
                  <a:pt x="63626" y="327278"/>
                </a:lnTo>
                <a:lnTo>
                  <a:pt x="66293" y="325246"/>
                </a:lnTo>
                <a:lnTo>
                  <a:pt x="70611" y="323595"/>
                </a:lnTo>
                <a:lnTo>
                  <a:pt x="68452" y="318388"/>
                </a:lnTo>
                <a:lnTo>
                  <a:pt x="0" y="346201"/>
                </a:lnTo>
                <a:lnTo>
                  <a:pt x="2031" y="351408"/>
                </a:lnTo>
                <a:lnTo>
                  <a:pt x="6476" y="350519"/>
                </a:lnTo>
                <a:lnTo>
                  <a:pt x="10286" y="350900"/>
                </a:lnTo>
                <a:lnTo>
                  <a:pt x="13334" y="352425"/>
                </a:lnTo>
                <a:lnTo>
                  <a:pt x="14633" y="353106"/>
                </a:lnTo>
                <a:lnTo>
                  <a:pt x="22975" y="359297"/>
                </a:lnTo>
                <a:lnTo>
                  <a:pt x="34925" y="370331"/>
                </a:lnTo>
                <a:lnTo>
                  <a:pt x="118871" y="452627"/>
                </a:lnTo>
                <a:close/>
              </a:path>
              <a:path w="866775" h="452627">
                <a:moveTo>
                  <a:pt x="233562" y="310088"/>
                </a:moveTo>
                <a:lnTo>
                  <a:pt x="222354" y="322496"/>
                </a:lnTo>
                <a:lnTo>
                  <a:pt x="212986" y="333544"/>
                </a:lnTo>
                <a:lnTo>
                  <a:pt x="205460" y="343230"/>
                </a:lnTo>
                <a:lnTo>
                  <a:pt x="199784" y="351556"/>
                </a:lnTo>
                <a:lnTo>
                  <a:pt x="195960" y="358520"/>
                </a:lnTo>
                <a:lnTo>
                  <a:pt x="192958" y="366436"/>
                </a:lnTo>
                <a:lnTo>
                  <a:pt x="191456" y="378652"/>
                </a:lnTo>
                <a:lnTo>
                  <a:pt x="194055" y="390270"/>
                </a:lnTo>
                <a:lnTo>
                  <a:pt x="196976" y="397509"/>
                </a:lnTo>
                <a:lnTo>
                  <a:pt x="201802" y="402589"/>
                </a:lnTo>
                <a:lnTo>
                  <a:pt x="208660" y="405383"/>
                </a:lnTo>
                <a:lnTo>
                  <a:pt x="215518" y="408305"/>
                </a:lnTo>
                <a:lnTo>
                  <a:pt x="222630" y="408177"/>
                </a:lnTo>
                <a:lnTo>
                  <a:pt x="229996" y="405256"/>
                </a:lnTo>
                <a:lnTo>
                  <a:pt x="228345" y="366521"/>
                </a:lnTo>
                <a:lnTo>
                  <a:pt x="226694" y="362203"/>
                </a:lnTo>
                <a:lnTo>
                  <a:pt x="224535" y="357124"/>
                </a:lnTo>
                <a:lnTo>
                  <a:pt x="224408" y="351408"/>
                </a:lnTo>
                <a:lnTo>
                  <a:pt x="225932" y="345058"/>
                </a:lnTo>
                <a:lnTo>
                  <a:pt x="233562" y="310088"/>
                </a:lnTo>
                <a:close/>
              </a:path>
              <a:path w="866775" h="452627">
                <a:moveTo>
                  <a:pt x="457688" y="289747"/>
                </a:moveTo>
                <a:lnTo>
                  <a:pt x="458724" y="276225"/>
                </a:lnTo>
                <a:lnTo>
                  <a:pt x="458706" y="275136"/>
                </a:lnTo>
                <a:lnTo>
                  <a:pt x="457600" y="262867"/>
                </a:lnTo>
                <a:lnTo>
                  <a:pt x="454846" y="250463"/>
                </a:lnTo>
                <a:lnTo>
                  <a:pt x="450468" y="237870"/>
                </a:lnTo>
                <a:lnTo>
                  <a:pt x="445310" y="226792"/>
                </a:lnTo>
                <a:lnTo>
                  <a:pt x="438561" y="216020"/>
                </a:lnTo>
                <a:lnTo>
                  <a:pt x="430656" y="206375"/>
                </a:lnTo>
                <a:lnTo>
                  <a:pt x="424775" y="200746"/>
                </a:lnTo>
                <a:lnTo>
                  <a:pt x="414253" y="193410"/>
                </a:lnTo>
                <a:lnTo>
                  <a:pt x="402843" y="188721"/>
                </a:lnTo>
                <a:lnTo>
                  <a:pt x="397935" y="187624"/>
                </a:lnTo>
                <a:lnTo>
                  <a:pt x="385496" y="187195"/>
                </a:lnTo>
                <a:lnTo>
                  <a:pt x="373379" y="190245"/>
                </a:lnTo>
                <a:lnTo>
                  <a:pt x="365505" y="193548"/>
                </a:lnTo>
                <a:lnTo>
                  <a:pt x="359028" y="198627"/>
                </a:lnTo>
                <a:lnTo>
                  <a:pt x="354075" y="205612"/>
                </a:lnTo>
                <a:lnTo>
                  <a:pt x="350646" y="210565"/>
                </a:lnTo>
                <a:lnTo>
                  <a:pt x="347979" y="217169"/>
                </a:lnTo>
                <a:lnTo>
                  <a:pt x="346075" y="225551"/>
                </a:lnTo>
                <a:lnTo>
                  <a:pt x="339216" y="208661"/>
                </a:lnTo>
                <a:lnTo>
                  <a:pt x="285114" y="230631"/>
                </a:lnTo>
                <a:lnTo>
                  <a:pt x="287274" y="235712"/>
                </a:lnTo>
                <a:lnTo>
                  <a:pt x="293496" y="233552"/>
                </a:lnTo>
                <a:lnTo>
                  <a:pt x="298195" y="233425"/>
                </a:lnTo>
                <a:lnTo>
                  <a:pt x="301243" y="235076"/>
                </a:lnTo>
                <a:lnTo>
                  <a:pt x="304418" y="236727"/>
                </a:lnTo>
                <a:lnTo>
                  <a:pt x="307847" y="242062"/>
                </a:lnTo>
                <a:lnTo>
                  <a:pt x="311530" y="251206"/>
                </a:lnTo>
                <a:lnTo>
                  <a:pt x="366775" y="387350"/>
                </a:lnTo>
                <a:lnTo>
                  <a:pt x="370331" y="396113"/>
                </a:lnTo>
                <a:lnTo>
                  <a:pt x="380618" y="310514"/>
                </a:lnTo>
                <a:lnTo>
                  <a:pt x="352678" y="241807"/>
                </a:lnTo>
                <a:lnTo>
                  <a:pt x="353725" y="231861"/>
                </a:lnTo>
                <a:lnTo>
                  <a:pt x="358620" y="219419"/>
                </a:lnTo>
                <a:lnTo>
                  <a:pt x="367410" y="212344"/>
                </a:lnTo>
                <a:lnTo>
                  <a:pt x="373252" y="209931"/>
                </a:lnTo>
                <a:lnTo>
                  <a:pt x="379094" y="210693"/>
                </a:lnTo>
                <a:lnTo>
                  <a:pt x="384809" y="214756"/>
                </a:lnTo>
                <a:lnTo>
                  <a:pt x="390890" y="220427"/>
                </a:lnTo>
                <a:lnTo>
                  <a:pt x="397528" y="229539"/>
                </a:lnTo>
                <a:lnTo>
                  <a:pt x="404264" y="241784"/>
                </a:lnTo>
                <a:lnTo>
                  <a:pt x="411099" y="257175"/>
                </a:lnTo>
                <a:lnTo>
                  <a:pt x="416297" y="270943"/>
                </a:lnTo>
                <a:lnTo>
                  <a:pt x="420267" y="284476"/>
                </a:lnTo>
                <a:lnTo>
                  <a:pt x="422129" y="295597"/>
                </a:lnTo>
                <a:lnTo>
                  <a:pt x="421893" y="304292"/>
                </a:lnTo>
                <a:lnTo>
                  <a:pt x="420750" y="310769"/>
                </a:lnTo>
                <a:lnTo>
                  <a:pt x="417702" y="315087"/>
                </a:lnTo>
                <a:lnTo>
                  <a:pt x="412750" y="317119"/>
                </a:lnTo>
                <a:lnTo>
                  <a:pt x="404932" y="318808"/>
                </a:lnTo>
                <a:lnTo>
                  <a:pt x="393572" y="328294"/>
                </a:lnTo>
                <a:lnTo>
                  <a:pt x="400176" y="330326"/>
                </a:lnTo>
                <a:lnTo>
                  <a:pt x="405637" y="330834"/>
                </a:lnTo>
                <a:lnTo>
                  <a:pt x="413130" y="331469"/>
                </a:lnTo>
                <a:lnTo>
                  <a:pt x="420369" y="330453"/>
                </a:lnTo>
                <a:lnTo>
                  <a:pt x="427481" y="327532"/>
                </a:lnTo>
                <a:lnTo>
                  <a:pt x="431874" y="325497"/>
                </a:lnTo>
                <a:lnTo>
                  <a:pt x="442290" y="318179"/>
                </a:lnTo>
                <a:lnTo>
                  <a:pt x="450595" y="308228"/>
                </a:lnTo>
                <a:lnTo>
                  <a:pt x="454053" y="301703"/>
                </a:lnTo>
                <a:lnTo>
                  <a:pt x="457688" y="289747"/>
                </a:lnTo>
                <a:close/>
              </a:path>
              <a:path w="866775" h="452627">
                <a:moveTo>
                  <a:pt x="435482" y="390144"/>
                </a:moveTo>
                <a:lnTo>
                  <a:pt x="433450" y="385063"/>
                </a:lnTo>
                <a:lnTo>
                  <a:pt x="426974" y="387603"/>
                </a:lnTo>
                <a:lnTo>
                  <a:pt x="422401" y="388874"/>
                </a:lnTo>
                <a:lnTo>
                  <a:pt x="419734" y="388619"/>
                </a:lnTo>
                <a:lnTo>
                  <a:pt x="417067" y="388365"/>
                </a:lnTo>
                <a:lnTo>
                  <a:pt x="414781" y="387350"/>
                </a:lnTo>
                <a:lnTo>
                  <a:pt x="410717" y="383413"/>
                </a:lnTo>
                <a:lnTo>
                  <a:pt x="408431" y="379094"/>
                </a:lnTo>
                <a:lnTo>
                  <a:pt x="405637" y="372490"/>
                </a:lnTo>
                <a:lnTo>
                  <a:pt x="386206" y="324484"/>
                </a:lnTo>
                <a:lnTo>
                  <a:pt x="393572" y="328294"/>
                </a:lnTo>
                <a:lnTo>
                  <a:pt x="404932" y="318808"/>
                </a:lnTo>
                <a:lnTo>
                  <a:pt x="393458" y="316950"/>
                </a:lnTo>
                <a:lnTo>
                  <a:pt x="380618" y="310514"/>
                </a:lnTo>
                <a:lnTo>
                  <a:pt x="370331" y="396113"/>
                </a:lnTo>
                <a:lnTo>
                  <a:pt x="371601" y="401955"/>
                </a:lnTo>
                <a:lnTo>
                  <a:pt x="370585" y="404875"/>
                </a:lnTo>
                <a:lnTo>
                  <a:pt x="369061" y="409067"/>
                </a:lnTo>
                <a:lnTo>
                  <a:pt x="365505" y="412369"/>
                </a:lnTo>
                <a:lnTo>
                  <a:pt x="359917" y="414781"/>
                </a:lnTo>
                <a:lnTo>
                  <a:pt x="361950" y="419988"/>
                </a:lnTo>
                <a:lnTo>
                  <a:pt x="435482" y="390144"/>
                </a:lnTo>
                <a:close/>
              </a:path>
              <a:path w="866775" h="452627">
                <a:moveTo>
                  <a:pt x="538860" y="261365"/>
                </a:moveTo>
                <a:lnTo>
                  <a:pt x="534669" y="257301"/>
                </a:lnTo>
                <a:lnTo>
                  <a:pt x="530986" y="251206"/>
                </a:lnTo>
                <a:lnTo>
                  <a:pt x="528915" y="247541"/>
                </a:lnTo>
                <a:lnTo>
                  <a:pt x="523193" y="236429"/>
                </a:lnTo>
                <a:lnTo>
                  <a:pt x="517905" y="224408"/>
                </a:lnTo>
                <a:lnTo>
                  <a:pt x="524022" y="277392"/>
                </a:lnTo>
                <a:lnTo>
                  <a:pt x="535886" y="278688"/>
                </a:lnTo>
                <a:lnTo>
                  <a:pt x="548280" y="277325"/>
                </a:lnTo>
                <a:lnTo>
                  <a:pt x="561212" y="273303"/>
                </a:lnTo>
                <a:lnTo>
                  <a:pt x="566118" y="271120"/>
                </a:lnTo>
                <a:lnTo>
                  <a:pt x="577654" y="264066"/>
                </a:lnTo>
                <a:lnTo>
                  <a:pt x="586923" y="255220"/>
                </a:lnTo>
                <a:lnTo>
                  <a:pt x="593897" y="244584"/>
                </a:lnTo>
                <a:lnTo>
                  <a:pt x="598551" y="232156"/>
                </a:lnTo>
                <a:lnTo>
                  <a:pt x="600820" y="218026"/>
                </a:lnTo>
                <a:lnTo>
                  <a:pt x="600507" y="205868"/>
                </a:lnTo>
                <a:lnTo>
                  <a:pt x="598188" y="193345"/>
                </a:lnTo>
                <a:lnTo>
                  <a:pt x="593851" y="180467"/>
                </a:lnTo>
                <a:lnTo>
                  <a:pt x="587892" y="168258"/>
                </a:lnTo>
                <a:lnTo>
                  <a:pt x="580715" y="157776"/>
                </a:lnTo>
                <a:lnTo>
                  <a:pt x="572134" y="148589"/>
                </a:lnTo>
                <a:lnTo>
                  <a:pt x="563746" y="141932"/>
                </a:lnTo>
                <a:lnTo>
                  <a:pt x="552468" y="136040"/>
                </a:lnTo>
                <a:lnTo>
                  <a:pt x="540130" y="132714"/>
                </a:lnTo>
                <a:lnTo>
                  <a:pt x="529922" y="131943"/>
                </a:lnTo>
                <a:lnTo>
                  <a:pt x="517468" y="133136"/>
                </a:lnTo>
                <a:lnTo>
                  <a:pt x="505332" y="136778"/>
                </a:lnTo>
                <a:lnTo>
                  <a:pt x="491504" y="144216"/>
                </a:lnTo>
                <a:lnTo>
                  <a:pt x="481826" y="152734"/>
                </a:lnTo>
                <a:lnTo>
                  <a:pt x="474536" y="163082"/>
                </a:lnTo>
                <a:lnTo>
                  <a:pt x="469645" y="175259"/>
                </a:lnTo>
                <a:lnTo>
                  <a:pt x="468246" y="180859"/>
                </a:lnTo>
                <a:lnTo>
                  <a:pt x="466606" y="193118"/>
                </a:lnTo>
                <a:lnTo>
                  <a:pt x="466897" y="205415"/>
                </a:lnTo>
                <a:lnTo>
                  <a:pt x="469101" y="217750"/>
                </a:lnTo>
                <a:lnTo>
                  <a:pt x="473201" y="230124"/>
                </a:lnTo>
                <a:lnTo>
                  <a:pt x="480663" y="244710"/>
                </a:lnTo>
                <a:lnTo>
                  <a:pt x="488356" y="254933"/>
                </a:lnTo>
                <a:lnTo>
                  <a:pt x="497514" y="263709"/>
                </a:lnTo>
                <a:lnTo>
                  <a:pt x="498601" y="169290"/>
                </a:lnTo>
                <a:lnTo>
                  <a:pt x="497966" y="161417"/>
                </a:lnTo>
                <a:lnTo>
                  <a:pt x="499999" y="156590"/>
                </a:lnTo>
                <a:lnTo>
                  <a:pt x="501903" y="151637"/>
                </a:lnTo>
                <a:lnTo>
                  <a:pt x="505205" y="148208"/>
                </a:lnTo>
                <a:lnTo>
                  <a:pt x="509904" y="146303"/>
                </a:lnTo>
                <a:lnTo>
                  <a:pt x="513714" y="144780"/>
                </a:lnTo>
                <a:lnTo>
                  <a:pt x="517270" y="144525"/>
                </a:lnTo>
                <a:lnTo>
                  <a:pt x="520445" y="145414"/>
                </a:lnTo>
                <a:lnTo>
                  <a:pt x="524890" y="146684"/>
                </a:lnTo>
                <a:lnTo>
                  <a:pt x="529208" y="149987"/>
                </a:lnTo>
                <a:lnTo>
                  <a:pt x="533272" y="155067"/>
                </a:lnTo>
                <a:lnTo>
                  <a:pt x="536915" y="160385"/>
                </a:lnTo>
                <a:lnTo>
                  <a:pt x="542532" y="171193"/>
                </a:lnTo>
                <a:lnTo>
                  <a:pt x="549020" y="186181"/>
                </a:lnTo>
                <a:lnTo>
                  <a:pt x="552487" y="194809"/>
                </a:lnTo>
                <a:lnTo>
                  <a:pt x="558314" y="209948"/>
                </a:lnTo>
                <a:lnTo>
                  <a:pt x="562790" y="222574"/>
                </a:lnTo>
                <a:lnTo>
                  <a:pt x="565915" y="232686"/>
                </a:lnTo>
                <a:lnTo>
                  <a:pt x="567689" y="240283"/>
                </a:lnTo>
                <a:lnTo>
                  <a:pt x="568832" y="246380"/>
                </a:lnTo>
                <a:lnTo>
                  <a:pt x="568197" y="251713"/>
                </a:lnTo>
                <a:lnTo>
                  <a:pt x="565911" y="256286"/>
                </a:lnTo>
                <a:lnTo>
                  <a:pt x="564006" y="259714"/>
                </a:lnTo>
                <a:lnTo>
                  <a:pt x="561085" y="262255"/>
                </a:lnTo>
                <a:lnTo>
                  <a:pt x="556894" y="263906"/>
                </a:lnTo>
                <a:lnTo>
                  <a:pt x="552703" y="265683"/>
                </a:lnTo>
                <a:lnTo>
                  <a:pt x="548258" y="265430"/>
                </a:lnTo>
                <a:lnTo>
                  <a:pt x="543559" y="263398"/>
                </a:lnTo>
                <a:lnTo>
                  <a:pt x="538860" y="261365"/>
                </a:lnTo>
                <a:close/>
              </a:path>
              <a:path w="866775" h="452627">
                <a:moveTo>
                  <a:pt x="504842" y="189815"/>
                </a:moveTo>
                <a:lnTo>
                  <a:pt x="501776" y="180212"/>
                </a:lnTo>
                <a:lnTo>
                  <a:pt x="498601" y="169290"/>
                </a:lnTo>
                <a:lnTo>
                  <a:pt x="497514" y="263709"/>
                </a:lnTo>
                <a:lnTo>
                  <a:pt x="508126" y="271018"/>
                </a:lnTo>
                <a:lnTo>
                  <a:pt x="512679" y="273437"/>
                </a:lnTo>
                <a:lnTo>
                  <a:pt x="524022" y="277392"/>
                </a:lnTo>
                <a:lnTo>
                  <a:pt x="517905" y="224408"/>
                </a:lnTo>
                <a:lnTo>
                  <a:pt x="513853" y="214185"/>
                </a:lnTo>
                <a:lnTo>
                  <a:pt x="508878" y="201139"/>
                </a:lnTo>
                <a:lnTo>
                  <a:pt x="504842" y="189815"/>
                </a:lnTo>
                <a:close/>
              </a:path>
              <a:path w="866775" h="452627">
                <a:moveTo>
                  <a:pt x="639063" y="86994"/>
                </a:moveTo>
                <a:lnTo>
                  <a:pt x="586485" y="108331"/>
                </a:lnTo>
                <a:lnTo>
                  <a:pt x="588517" y="113411"/>
                </a:lnTo>
                <a:lnTo>
                  <a:pt x="594486" y="111887"/>
                </a:lnTo>
                <a:lnTo>
                  <a:pt x="598931" y="111887"/>
                </a:lnTo>
                <a:lnTo>
                  <a:pt x="601726" y="113664"/>
                </a:lnTo>
                <a:lnTo>
                  <a:pt x="604392" y="115315"/>
                </a:lnTo>
                <a:lnTo>
                  <a:pt x="607821" y="121031"/>
                </a:lnTo>
                <a:lnTo>
                  <a:pt x="611758" y="130682"/>
                </a:lnTo>
                <a:lnTo>
                  <a:pt x="632459" y="181863"/>
                </a:lnTo>
                <a:lnTo>
                  <a:pt x="636881" y="192158"/>
                </a:lnTo>
                <a:lnTo>
                  <a:pt x="642855" y="204138"/>
                </a:lnTo>
                <a:lnTo>
                  <a:pt x="648080" y="211962"/>
                </a:lnTo>
                <a:lnTo>
                  <a:pt x="652399" y="217169"/>
                </a:lnTo>
                <a:lnTo>
                  <a:pt x="658367" y="220852"/>
                </a:lnTo>
                <a:lnTo>
                  <a:pt x="665860" y="223012"/>
                </a:lnTo>
                <a:lnTo>
                  <a:pt x="673353" y="225170"/>
                </a:lnTo>
                <a:lnTo>
                  <a:pt x="680719" y="224789"/>
                </a:lnTo>
                <a:lnTo>
                  <a:pt x="687958" y="221869"/>
                </a:lnTo>
                <a:lnTo>
                  <a:pt x="695578" y="218820"/>
                </a:lnTo>
                <a:lnTo>
                  <a:pt x="701801" y="214375"/>
                </a:lnTo>
                <a:lnTo>
                  <a:pt x="706627" y="208406"/>
                </a:lnTo>
                <a:lnTo>
                  <a:pt x="713384" y="197708"/>
                </a:lnTo>
                <a:lnTo>
                  <a:pt x="718565" y="184912"/>
                </a:lnTo>
                <a:lnTo>
                  <a:pt x="725551" y="202183"/>
                </a:lnTo>
                <a:lnTo>
                  <a:pt x="778128" y="180848"/>
                </a:lnTo>
                <a:lnTo>
                  <a:pt x="776096" y="175894"/>
                </a:lnTo>
                <a:lnTo>
                  <a:pt x="770127" y="177545"/>
                </a:lnTo>
                <a:lnTo>
                  <a:pt x="765809" y="177419"/>
                </a:lnTo>
                <a:lnTo>
                  <a:pt x="763015" y="175768"/>
                </a:lnTo>
                <a:lnTo>
                  <a:pt x="760221" y="174117"/>
                </a:lnTo>
                <a:lnTo>
                  <a:pt x="756792" y="168275"/>
                </a:lnTo>
                <a:lnTo>
                  <a:pt x="752728" y="158495"/>
                </a:lnTo>
                <a:lnTo>
                  <a:pt x="711834" y="57531"/>
                </a:lnTo>
                <a:lnTo>
                  <a:pt x="659256" y="78867"/>
                </a:lnTo>
                <a:lnTo>
                  <a:pt x="661415" y="83946"/>
                </a:lnTo>
                <a:lnTo>
                  <a:pt x="667384" y="82423"/>
                </a:lnTo>
                <a:lnTo>
                  <a:pt x="671702" y="82423"/>
                </a:lnTo>
                <a:lnTo>
                  <a:pt x="674496" y="84074"/>
                </a:lnTo>
                <a:lnTo>
                  <a:pt x="677290" y="85725"/>
                </a:lnTo>
                <a:lnTo>
                  <a:pt x="680592" y="91439"/>
                </a:lnTo>
                <a:lnTo>
                  <a:pt x="684529" y="101218"/>
                </a:lnTo>
                <a:lnTo>
                  <a:pt x="712596" y="170180"/>
                </a:lnTo>
                <a:lnTo>
                  <a:pt x="710310" y="179450"/>
                </a:lnTo>
                <a:lnTo>
                  <a:pt x="707897" y="186055"/>
                </a:lnTo>
                <a:lnTo>
                  <a:pt x="705230" y="189992"/>
                </a:lnTo>
                <a:lnTo>
                  <a:pt x="703199" y="192786"/>
                </a:lnTo>
                <a:lnTo>
                  <a:pt x="700531" y="194944"/>
                </a:lnTo>
                <a:lnTo>
                  <a:pt x="697229" y="196214"/>
                </a:lnTo>
                <a:lnTo>
                  <a:pt x="694816" y="197231"/>
                </a:lnTo>
                <a:lnTo>
                  <a:pt x="689863" y="196850"/>
                </a:lnTo>
                <a:lnTo>
                  <a:pt x="685291" y="194818"/>
                </a:lnTo>
                <a:lnTo>
                  <a:pt x="681354" y="190119"/>
                </a:lnTo>
                <a:lnTo>
                  <a:pt x="678433" y="184403"/>
                </a:lnTo>
                <a:lnTo>
                  <a:pt x="674751" y="175132"/>
                </a:lnTo>
                <a:lnTo>
                  <a:pt x="639063" y="86994"/>
                </a:lnTo>
                <a:close/>
              </a:path>
              <a:path w="866775" h="452627">
                <a:moveTo>
                  <a:pt x="818641" y="48259"/>
                </a:moveTo>
                <a:lnTo>
                  <a:pt x="821054" y="43561"/>
                </a:lnTo>
                <a:lnTo>
                  <a:pt x="822705" y="40512"/>
                </a:lnTo>
                <a:lnTo>
                  <a:pt x="824737" y="38481"/>
                </a:lnTo>
                <a:lnTo>
                  <a:pt x="827404" y="37464"/>
                </a:lnTo>
                <a:lnTo>
                  <a:pt x="828675" y="36956"/>
                </a:lnTo>
                <a:lnTo>
                  <a:pt x="831722" y="37083"/>
                </a:lnTo>
                <a:lnTo>
                  <a:pt x="834643" y="37973"/>
                </a:lnTo>
                <a:lnTo>
                  <a:pt x="839469" y="39624"/>
                </a:lnTo>
                <a:lnTo>
                  <a:pt x="844295" y="41275"/>
                </a:lnTo>
                <a:lnTo>
                  <a:pt x="849121" y="41148"/>
                </a:lnTo>
                <a:lnTo>
                  <a:pt x="854075" y="39243"/>
                </a:lnTo>
                <a:lnTo>
                  <a:pt x="858265" y="37464"/>
                </a:lnTo>
                <a:lnTo>
                  <a:pt x="861186" y="34289"/>
                </a:lnTo>
                <a:lnTo>
                  <a:pt x="862837" y="29718"/>
                </a:lnTo>
                <a:lnTo>
                  <a:pt x="864361" y="25145"/>
                </a:lnTo>
                <a:lnTo>
                  <a:pt x="863980" y="19684"/>
                </a:lnTo>
                <a:lnTo>
                  <a:pt x="861440" y="13588"/>
                </a:lnTo>
                <a:lnTo>
                  <a:pt x="859154" y="7746"/>
                </a:lnTo>
                <a:lnTo>
                  <a:pt x="855726" y="3937"/>
                </a:lnTo>
                <a:lnTo>
                  <a:pt x="851407" y="2031"/>
                </a:lnTo>
                <a:lnTo>
                  <a:pt x="846962" y="0"/>
                </a:lnTo>
                <a:lnTo>
                  <a:pt x="842263" y="126"/>
                </a:lnTo>
                <a:lnTo>
                  <a:pt x="837056" y="2158"/>
                </a:lnTo>
                <a:lnTo>
                  <a:pt x="831087" y="4699"/>
                </a:lnTo>
                <a:lnTo>
                  <a:pt x="825753" y="9398"/>
                </a:lnTo>
                <a:lnTo>
                  <a:pt x="821181" y="16382"/>
                </a:lnTo>
                <a:lnTo>
                  <a:pt x="816878" y="24583"/>
                </a:lnTo>
                <a:lnTo>
                  <a:pt x="812861" y="36570"/>
                </a:lnTo>
                <a:lnTo>
                  <a:pt x="809370" y="51943"/>
                </a:lnTo>
                <a:lnTo>
                  <a:pt x="797559" y="22732"/>
                </a:lnTo>
                <a:lnTo>
                  <a:pt x="744854" y="44068"/>
                </a:lnTo>
                <a:lnTo>
                  <a:pt x="747013" y="49275"/>
                </a:lnTo>
                <a:lnTo>
                  <a:pt x="751585" y="47878"/>
                </a:lnTo>
                <a:lnTo>
                  <a:pt x="755014" y="47498"/>
                </a:lnTo>
                <a:lnTo>
                  <a:pt x="757174" y="48006"/>
                </a:lnTo>
                <a:lnTo>
                  <a:pt x="761491" y="49783"/>
                </a:lnTo>
                <a:lnTo>
                  <a:pt x="765047" y="53720"/>
                </a:lnTo>
                <a:lnTo>
                  <a:pt x="767333" y="58293"/>
                </a:lnTo>
                <a:lnTo>
                  <a:pt x="770254" y="65658"/>
                </a:lnTo>
                <a:lnTo>
                  <a:pt x="799210" y="136906"/>
                </a:lnTo>
                <a:lnTo>
                  <a:pt x="803782" y="148081"/>
                </a:lnTo>
                <a:lnTo>
                  <a:pt x="805560" y="155448"/>
                </a:lnTo>
                <a:lnTo>
                  <a:pt x="804671" y="158876"/>
                </a:lnTo>
                <a:lnTo>
                  <a:pt x="803782" y="162306"/>
                </a:lnTo>
                <a:lnTo>
                  <a:pt x="800607" y="165353"/>
                </a:lnTo>
                <a:lnTo>
                  <a:pt x="795146" y="168148"/>
                </a:lnTo>
                <a:lnTo>
                  <a:pt x="797178" y="173100"/>
                </a:lnTo>
                <a:lnTo>
                  <a:pt x="866775" y="144780"/>
                </a:lnTo>
                <a:lnTo>
                  <a:pt x="864869" y="139826"/>
                </a:lnTo>
                <a:lnTo>
                  <a:pt x="859535" y="141605"/>
                </a:lnTo>
                <a:lnTo>
                  <a:pt x="855599" y="142494"/>
                </a:lnTo>
                <a:lnTo>
                  <a:pt x="852931" y="142112"/>
                </a:lnTo>
                <a:lnTo>
                  <a:pt x="850391" y="141858"/>
                </a:lnTo>
                <a:lnTo>
                  <a:pt x="847978" y="140715"/>
                </a:lnTo>
                <a:lnTo>
                  <a:pt x="844676" y="137540"/>
                </a:lnTo>
                <a:lnTo>
                  <a:pt x="843026" y="134238"/>
                </a:lnTo>
                <a:lnTo>
                  <a:pt x="840866" y="129031"/>
                </a:lnTo>
                <a:lnTo>
                  <a:pt x="837564" y="121412"/>
                </a:lnTo>
                <a:lnTo>
                  <a:pt x="825500" y="91693"/>
                </a:lnTo>
                <a:lnTo>
                  <a:pt x="823022" y="84962"/>
                </a:lnTo>
                <a:lnTo>
                  <a:pt x="819645" y="72528"/>
                </a:lnTo>
                <a:lnTo>
                  <a:pt x="818006" y="60451"/>
                </a:lnTo>
                <a:lnTo>
                  <a:pt x="817626" y="53848"/>
                </a:lnTo>
                <a:lnTo>
                  <a:pt x="818641" y="48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87339" y="4868291"/>
            <a:ext cx="2431415" cy="1167841"/>
          </a:xfrm>
          <a:custGeom>
            <a:avLst/>
            <a:gdLst/>
            <a:ahLst/>
            <a:cxnLst/>
            <a:rect l="l" t="t" r="r" b="b"/>
            <a:pathLst>
              <a:path w="2431415" h="1167841">
                <a:moveTo>
                  <a:pt x="1735709" y="302640"/>
                </a:moveTo>
                <a:lnTo>
                  <a:pt x="1738503" y="303529"/>
                </a:lnTo>
                <a:lnTo>
                  <a:pt x="1743329" y="305307"/>
                </a:lnTo>
                <a:lnTo>
                  <a:pt x="1748155" y="306958"/>
                </a:lnTo>
                <a:lnTo>
                  <a:pt x="1753108" y="306831"/>
                </a:lnTo>
                <a:lnTo>
                  <a:pt x="1757934" y="304799"/>
                </a:lnTo>
                <a:lnTo>
                  <a:pt x="1762125" y="303148"/>
                </a:lnTo>
                <a:lnTo>
                  <a:pt x="1765045" y="299973"/>
                </a:lnTo>
                <a:lnTo>
                  <a:pt x="1766696" y="295274"/>
                </a:lnTo>
                <a:lnTo>
                  <a:pt x="1768347" y="290702"/>
                </a:lnTo>
                <a:lnTo>
                  <a:pt x="1767839" y="285368"/>
                </a:lnTo>
                <a:lnTo>
                  <a:pt x="1765300" y="279145"/>
                </a:lnTo>
                <a:lnTo>
                  <a:pt x="1763014" y="273303"/>
                </a:lnTo>
                <a:lnTo>
                  <a:pt x="1759712" y="269493"/>
                </a:lnTo>
                <a:lnTo>
                  <a:pt x="1755266" y="267588"/>
                </a:lnTo>
                <a:lnTo>
                  <a:pt x="1750949" y="265683"/>
                </a:lnTo>
                <a:lnTo>
                  <a:pt x="1746122" y="265683"/>
                </a:lnTo>
                <a:lnTo>
                  <a:pt x="1741042" y="267842"/>
                </a:lnTo>
                <a:lnTo>
                  <a:pt x="1735074" y="270255"/>
                </a:lnTo>
                <a:lnTo>
                  <a:pt x="1729739" y="274954"/>
                </a:lnTo>
                <a:lnTo>
                  <a:pt x="1725040" y="281939"/>
                </a:lnTo>
                <a:lnTo>
                  <a:pt x="1720750" y="290245"/>
                </a:lnTo>
                <a:lnTo>
                  <a:pt x="1716806" y="302222"/>
                </a:lnTo>
                <a:lnTo>
                  <a:pt x="1713357" y="317626"/>
                </a:lnTo>
                <a:lnTo>
                  <a:pt x="1701418" y="288289"/>
                </a:lnTo>
                <a:lnTo>
                  <a:pt x="1648840" y="309752"/>
                </a:lnTo>
                <a:lnTo>
                  <a:pt x="1650872" y="314832"/>
                </a:lnTo>
                <a:lnTo>
                  <a:pt x="1655444" y="313435"/>
                </a:lnTo>
                <a:lnTo>
                  <a:pt x="1658874" y="313054"/>
                </a:lnTo>
                <a:lnTo>
                  <a:pt x="1665478" y="315340"/>
                </a:lnTo>
                <a:lnTo>
                  <a:pt x="1668907" y="319277"/>
                </a:lnTo>
                <a:lnTo>
                  <a:pt x="1671192" y="323849"/>
                </a:lnTo>
                <a:lnTo>
                  <a:pt x="1674240" y="331215"/>
                </a:lnTo>
                <a:lnTo>
                  <a:pt x="1703069" y="402462"/>
                </a:lnTo>
                <a:lnTo>
                  <a:pt x="1707641" y="413765"/>
                </a:lnTo>
                <a:lnTo>
                  <a:pt x="1709546" y="421004"/>
                </a:lnTo>
                <a:lnTo>
                  <a:pt x="1708531" y="424433"/>
                </a:lnTo>
                <a:lnTo>
                  <a:pt x="1707641" y="427862"/>
                </a:lnTo>
                <a:lnTo>
                  <a:pt x="1704466" y="430910"/>
                </a:lnTo>
                <a:lnTo>
                  <a:pt x="1699133" y="433704"/>
                </a:lnTo>
                <a:lnTo>
                  <a:pt x="1701038" y="438657"/>
                </a:lnTo>
                <a:lnTo>
                  <a:pt x="1770761" y="410463"/>
                </a:lnTo>
                <a:lnTo>
                  <a:pt x="1768729" y="405510"/>
                </a:lnTo>
                <a:lnTo>
                  <a:pt x="1763521" y="407288"/>
                </a:lnTo>
                <a:lnTo>
                  <a:pt x="1759585" y="408050"/>
                </a:lnTo>
                <a:lnTo>
                  <a:pt x="1756917" y="407796"/>
                </a:lnTo>
                <a:lnTo>
                  <a:pt x="1754251" y="407542"/>
                </a:lnTo>
                <a:lnTo>
                  <a:pt x="1751964" y="406399"/>
                </a:lnTo>
                <a:lnTo>
                  <a:pt x="1748536" y="403097"/>
                </a:lnTo>
                <a:lnTo>
                  <a:pt x="1746885" y="399922"/>
                </a:lnTo>
                <a:lnTo>
                  <a:pt x="1744726" y="394588"/>
                </a:lnTo>
                <a:lnTo>
                  <a:pt x="1741424" y="386968"/>
                </a:lnTo>
                <a:lnTo>
                  <a:pt x="1729486" y="357250"/>
                </a:lnTo>
                <a:lnTo>
                  <a:pt x="1726936" y="350559"/>
                </a:lnTo>
                <a:lnTo>
                  <a:pt x="1723509" y="338165"/>
                </a:lnTo>
                <a:lnTo>
                  <a:pt x="1721865" y="326008"/>
                </a:lnTo>
                <a:lnTo>
                  <a:pt x="1721485" y="319404"/>
                </a:lnTo>
                <a:lnTo>
                  <a:pt x="1722501" y="313816"/>
                </a:lnTo>
                <a:lnTo>
                  <a:pt x="1725040" y="309117"/>
                </a:lnTo>
                <a:lnTo>
                  <a:pt x="1726564" y="306196"/>
                </a:lnTo>
                <a:lnTo>
                  <a:pt x="1728724" y="304164"/>
                </a:lnTo>
                <a:lnTo>
                  <a:pt x="1731390" y="303021"/>
                </a:lnTo>
                <a:lnTo>
                  <a:pt x="1732534" y="302513"/>
                </a:lnTo>
                <a:lnTo>
                  <a:pt x="1735709" y="302640"/>
                </a:lnTo>
                <a:close/>
              </a:path>
              <a:path w="2431415" h="1167841">
                <a:moveTo>
                  <a:pt x="1764411" y="202310"/>
                </a:moveTo>
                <a:lnTo>
                  <a:pt x="1764411" y="208152"/>
                </a:lnTo>
                <a:lnTo>
                  <a:pt x="1766824" y="213994"/>
                </a:lnTo>
                <a:lnTo>
                  <a:pt x="1769110" y="219836"/>
                </a:lnTo>
                <a:lnTo>
                  <a:pt x="1773301" y="224027"/>
                </a:lnTo>
                <a:lnTo>
                  <a:pt x="1779142" y="226567"/>
                </a:lnTo>
                <a:lnTo>
                  <a:pt x="1784858" y="228980"/>
                </a:lnTo>
                <a:lnTo>
                  <a:pt x="1790700" y="228980"/>
                </a:lnTo>
                <a:lnTo>
                  <a:pt x="1796668" y="226567"/>
                </a:lnTo>
                <a:lnTo>
                  <a:pt x="1802511" y="224281"/>
                </a:lnTo>
                <a:lnTo>
                  <a:pt x="1806702" y="220090"/>
                </a:lnTo>
                <a:lnTo>
                  <a:pt x="1809241" y="214248"/>
                </a:lnTo>
                <a:lnTo>
                  <a:pt x="1811782" y="208406"/>
                </a:lnTo>
                <a:lnTo>
                  <a:pt x="1811782" y="202564"/>
                </a:lnTo>
                <a:lnTo>
                  <a:pt x="1809368" y="196722"/>
                </a:lnTo>
                <a:lnTo>
                  <a:pt x="1806956" y="190880"/>
                </a:lnTo>
                <a:lnTo>
                  <a:pt x="1802891" y="186689"/>
                </a:lnTo>
                <a:lnTo>
                  <a:pt x="1797050" y="184149"/>
                </a:lnTo>
                <a:lnTo>
                  <a:pt x="1791208" y="181609"/>
                </a:lnTo>
                <a:lnTo>
                  <a:pt x="1785365" y="181609"/>
                </a:lnTo>
                <a:lnTo>
                  <a:pt x="1779396" y="184022"/>
                </a:lnTo>
                <a:lnTo>
                  <a:pt x="1773428" y="186435"/>
                </a:lnTo>
                <a:lnTo>
                  <a:pt x="1769364" y="190499"/>
                </a:lnTo>
                <a:lnTo>
                  <a:pt x="1766824" y="196341"/>
                </a:lnTo>
                <a:lnTo>
                  <a:pt x="1764411" y="202310"/>
                </a:lnTo>
                <a:close/>
              </a:path>
              <a:path w="2431415" h="1167841">
                <a:moveTo>
                  <a:pt x="1823974" y="238632"/>
                </a:moveTo>
                <a:lnTo>
                  <a:pt x="1769871" y="260603"/>
                </a:lnTo>
                <a:lnTo>
                  <a:pt x="1772031" y="265683"/>
                </a:lnTo>
                <a:lnTo>
                  <a:pt x="1778254" y="263651"/>
                </a:lnTo>
                <a:lnTo>
                  <a:pt x="1782953" y="263397"/>
                </a:lnTo>
                <a:lnTo>
                  <a:pt x="1786001" y="265048"/>
                </a:lnTo>
                <a:lnTo>
                  <a:pt x="1789176" y="266699"/>
                </a:lnTo>
                <a:lnTo>
                  <a:pt x="1792605" y="272160"/>
                </a:lnTo>
                <a:lnTo>
                  <a:pt x="1796288" y="281177"/>
                </a:lnTo>
                <a:lnTo>
                  <a:pt x="1826767" y="356488"/>
                </a:lnTo>
                <a:lnTo>
                  <a:pt x="1830578" y="365632"/>
                </a:lnTo>
                <a:lnTo>
                  <a:pt x="1831847" y="371601"/>
                </a:lnTo>
                <a:lnTo>
                  <a:pt x="1830832" y="374522"/>
                </a:lnTo>
                <a:lnTo>
                  <a:pt x="1829435" y="378713"/>
                </a:lnTo>
                <a:lnTo>
                  <a:pt x="1825879" y="382015"/>
                </a:lnTo>
                <a:lnTo>
                  <a:pt x="1820164" y="384555"/>
                </a:lnTo>
                <a:lnTo>
                  <a:pt x="1822195" y="389508"/>
                </a:lnTo>
                <a:lnTo>
                  <a:pt x="1891918" y="361314"/>
                </a:lnTo>
                <a:lnTo>
                  <a:pt x="1889887" y="356361"/>
                </a:lnTo>
                <a:lnTo>
                  <a:pt x="1883537" y="358393"/>
                </a:lnTo>
                <a:lnTo>
                  <a:pt x="1878838" y="358647"/>
                </a:lnTo>
                <a:lnTo>
                  <a:pt x="1875663" y="356996"/>
                </a:lnTo>
                <a:lnTo>
                  <a:pt x="1872614" y="355345"/>
                </a:lnTo>
                <a:lnTo>
                  <a:pt x="1869186" y="350011"/>
                </a:lnTo>
                <a:lnTo>
                  <a:pt x="1865503" y="340867"/>
                </a:lnTo>
                <a:lnTo>
                  <a:pt x="1823974" y="238632"/>
                </a:lnTo>
                <a:close/>
              </a:path>
              <a:path w="2431415" h="1167841">
                <a:moveTo>
                  <a:pt x="1905381" y="205612"/>
                </a:moveTo>
                <a:lnTo>
                  <a:pt x="1852930" y="226948"/>
                </a:lnTo>
                <a:lnTo>
                  <a:pt x="1854962" y="232028"/>
                </a:lnTo>
                <a:lnTo>
                  <a:pt x="1860931" y="230504"/>
                </a:lnTo>
                <a:lnTo>
                  <a:pt x="1865376" y="230504"/>
                </a:lnTo>
                <a:lnTo>
                  <a:pt x="1868042" y="232155"/>
                </a:lnTo>
                <a:lnTo>
                  <a:pt x="1870837" y="233806"/>
                </a:lnTo>
                <a:lnTo>
                  <a:pt x="1874265" y="239521"/>
                </a:lnTo>
                <a:lnTo>
                  <a:pt x="1878203" y="249300"/>
                </a:lnTo>
                <a:lnTo>
                  <a:pt x="1907666" y="322071"/>
                </a:lnTo>
                <a:lnTo>
                  <a:pt x="1911731" y="331977"/>
                </a:lnTo>
                <a:lnTo>
                  <a:pt x="1913382" y="338327"/>
                </a:lnTo>
                <a:lnTo>
                  <a:pt x="1912619" y="340994"/>
                </a:lnTo>
                <a:lnTo>
                  <a:pt x="1911477" y="344804"/>
                </a:lnTo>
                <a:lnTo>
                  <a:pt x="1908429" y="348233"/>
                </a:lnTo>
                <a:lnTo>
                  <a:pt x="1903221" y="350900"/>
                </a:lnTo>
                <a:lnTo>
                  <a:pt x="1905127" y="355853"/>
                </a:lnTo>
                <a:lnTo>
                  <a:pt x="1970405" y="329437"/>
                </a:lnTo>
                <a:lnTo>
                  <a:pt x="1968372" y="324484"/>
                </a:lnTo>
                <a:lnTo>
                  <a:pt x="1963292" y="325754"/>
                </a:lnTo>
                <a:lnTo>
                  <a:pt x="1959229" y="325500"/>
                </a:lnTo>
                <a:lnTo>
                  <a:pt x="1953640" y="321817"/>
                </a:lnTo>
                <a:lnTo>
                  <a:pt x="1950212" y="316102"/>
                </a:lnTo>
                <a:lnTo>
                  <a:pt x="1946275" y="306450"/>
                </a:lnTo>
                <a:lnTo>
                  <a:pt x="1918335" y="237362"/>
                </a:lnTo>
                <a:lnTo>
                  <a:pt x="1919532" y="231270"/>
                </a:lnTo>
                <a:lnTo>
                  <a:pt x="1924958" y="218425"/>
                </a:lnTo>
                <a:lnTo>
                  <a:pt x="1933447" y="211454"/>
                </a:lnTo>
                <a:lnTo>
                  <a:pt x="1935861" y="210438"/>
                </a:lnTo>
                <a:lnTo>
                  <a:pt x="1938401" y="210311"/>
                </a:lnTo>
                <a:lnTo>
                  <a:pt x="1940940" y="211073"/>
                </a:lnTo>
                <a:lnTo>
                  <a:pt x="1943481" y="211708"/>
                </a:lnTo>
                <a:lnTo>
                  <a:pt x="1945766" y="213359"/>
                </a:lnTo>
                <a:lnTo>
                  <a:pt x="1949704" y="218185"/>
                </a:lnTo>
                <a:lnTo>
                  <a:pt x="1952879" y="224662"/>
                </a:lnTo>
                <a:lnTo>
                  <a:pt x="1957069" y="235203"/>
                </a:lnTo>
                <a:lnTo>
                  <a:pt x="1980438" y="292607"/>
                </a:lnTo>
                <a:lnTo>
                  <a:pt x="1984120" y="301751"/>
                </a:lnTo>
                <a:lnTo>
                  <a:pt x="1985644" y="307720"/>
                </a:lnTo>
                <a:lnTo>
                  <a:pt x="1985137" y="310641"/>
                </a:lnTo>
                <a:lnTo>
                  <a:pt x="1984375" y="314832"/>
                </a:lnTo>
                <a:lnTo>
                  <a:pt x="1981708" y="318388"/>
                </a:lnTo>
                <a:lnTo>
                  <a:pt x="1977136" y="320928"/>
                </a:lnTo>
                <a:lnTo>
                  <a:pt x="1979167" y="325881"/>
                </a:lnTo>
                <a:lnTo>
                  <a:pt x="2044318" y="299465"/>
                </a:lnTo>
                <a:lnTo>
                  <a:pt x="2042287" y="294512"/>
                </a:lnTo>
                <a:lnTo>
                  <a:pt x="2036317" y="296163"/>
                </a:lnTo>
                <a:lnTo>
                  <a:pt x="2032000" y="296163"/>
                </a:lnTo>
                <a:lnTo>
                  <a:pt x="2029206" y="294385"/>
                </a:lnTo>
                <a:lnTo>
                  <a:pt x="2026412" y="292734"/>
                </a:lnTo>
                <a:lnTo>
                  <a:pt x="2022983" y="286892"/>
                </a:lnTo>
                <a:lnTo>
                  <a:pt x="2019045" y="276986"/>
                </a:lnTo>
                <a:lnTo>
                  <a:pt x="1998599" y="226821"/>
                </a:lnTo>
                <a:lnTo>
                  <a:pt x="1994766" y="217550"/>
                </a:lnTo>
                <a:lnTo>
                  <a:pt x="1988926" y="205163"/>
                </a:lnTo>
                <a:lnTo>
                  <a:pt x="1984120" y="197484"/>
                </a:lnTo>
                <a:lnTo>
                  <a:pt x="1979549" y="191261"/>
                </a:lnTo>
                <a:lnTo>
                  <a:pt x="1973580" y="187070"/>
                </a:lnTo>
                <a:lnTo>
                  <a:pt x="1966087" y="184657"/>
                </a:lnTo>
                <a:lnTo>
                  <a:pt x="1958720" y="182244"/>
                </a:lnTo>
                <a:lnTo>
                  <a:pt x="1950846" y="182752"/>
                </a:lnTo>
                <a:lnTo>
                  <a:pt x="1942464" y="186054"/>
                </a:lnTo>
                <a:lnTo>
                  <a:pt x="1935480" y="188975"/>
                </a:lnTo>
                <a:lnTo>
                  <a:pt x="1929638" y="193166"/>
                </a:lnTo>
                <a:lnTo>
                  <a:pt x="1924939" y="199008"/>
                </a:lnTo>
                <a:lnTo>
                  <a:pt x="1924291" y="199792"/>
                </a:lnTo>
                <a:lnTo>
                  <a:pt x="1917876" y="209649"/>
                </a:lnTo>
                <a:lnTo>
                  <a:pt x="1912239" y="222376"/>
                </a:lnTo>
                <a:lnTo>
                  <a:pt x="1905381" y="205612"/>
                </a:lnTo>
                <a:close/>
              </a:path>
              <a:path w="2431415" h="1167841">
                <a:moveTo>
                  <a:pt x="2080514" y="234822"/>
                </a:moveTo>
                <a:lnTo>
                  <a:pt x="2081858" y="216959"/>
                </a:lnTo>
                <a:lnTo>
                  <a:pt x="2074936" y="207716"/>
                </a:lnTo>
                <a:lnTo>
                  <a:pt x="2068067" y="193420"/>
                </a:lnTo>
                <a:lnTo>
                  <a:pt x="2066211" y="234258"/>
                </a:lnTo>
                <a:lnTo>
                  <a:pt x="2080514" y="234822"/>
                </a:lnTo>
                <a:close/>
              </a:path>
              <a:path w="2431415" h="1167841">
                <a:moveTo>
                  <a:pt x="2146045" y="329183"/>
                </a:moveTo>
                <a:lnTo>
                  <a:pt x="2152813" y="326280"/>
                </a:lnTo>
                <a:lnTo>
                  <a:pt x="2164614" y="320190"/>
                </a:lnTo>
                <a:lnTo>
                  <a:pt x="2175095" y="313357"/>
                </a:lnTo>
                <a:lnTo>
                  <a:pt x="2184272" y="305815"/>
                </a:lnTo>
                <a:lnTo>
                  <a:pt x="2192576" y="295649"/>
                </a:lnTo>
                <a:lnTo>
                  <a:pt x="2197481" y="283971"/>
                </a:lnTo>
                <a:lnTo>
                  <a:pt x="2199640" y="275716"/>
                </a:lnTo>
                <a:lnTo>
                  <a:pt x="2199132" y="267588"/>
                </a:lnTo>
                <a:lnTo>
                  <a:pt x="2195957" y="259714"/>
                </a:lnTo>
                <a:lnTo>
                  <a:pt x="2191582" y="251630"/>
                </a:lnTo>
                <a:lnTo>
                  <a:pt x="2182184" y="243011"/>
                </a:lnTo>
                <a:lnTo>
                  <a:pt x="2169414" y="238886"/>
                </a:lnTo>
                <a:lnTo>
                  <a:pt x="2165386" y="238622"/>
                </a:lnTo>
                <a:lnTo>
                  <a:pt x="2155138" y="239748"/>
                </a:lnTo>
                <a:lnTo>
                  <a:pt x="2142347" y="243138"/>
                </a:lnTo>
                <a:lnTo>
                  <a:pt x="2126995" y="248792"/>
                </a:lnTo>
                <a:lnTo>
                  <a:pt x="2103246" y="258698"/>
                </a:lnTo>
                <a:lnTo>
                  <a:pt x="2097532" y="260984"/>
                </a:lnTo>
                <a:lnTo>
                  <a:pt x="2092960" y="261619"/>
                </a:lnTo>
                <a:lnTo>
                  <a:pt x="2089658" y="260476"/>
                </a:lnTo>
                <a:lnTo>
                  <a:pt x="2086229" y="259460"/>
                </a:lnTo>
                <a:lnTo>
                  <a:pt x="2083815" y="257301"/>
                </a:lnTo>
                <a:lnTo>
                  <a:pt x="2082545" y="253999"/>
                </a:lnTo>
                <a:lnTo>
                  <a:pt x="2081021" y="250189"/>
                </a:lnTo>
                <a:lnTo>
                  <a:pt x="2081021" y="246379"/>
                </a:lnTo>
                <a:lnTo>
                  <a:pt x="2082800" y="242569"/>
                </a:lnTo>
                <a:lnTo>
                  <a:pt x="2084451" y="238632"/>
                </a:lnTo>
                <a:lnTo>
                  <a:pt x="2087371" y="235838"/>
                </a:lnTo>
                <a:lnTo>
                  <a:pt x="2091563" y="234187"/>
                </a:lnTo>
                <a:lnTo>
                  <a:pt x="2102231" y="230377"/>
                </a:lnTo>
                <a:lnTo>
                  <a:pt x="2107818" y="228472"/>
                </a:lnTo>
                <a:lnTo>
                  <a:pt x="2108812" y="228017"/>
                </a:lnTo>
                <a:lnTo>
                  <a:pt x="2118973" y="222132"/>
                </a:lnTo>
                <a:lnTo>
                  <a:pt x="2129409" y="212978"/>
                </a:lnTo>
                <a:lnTo>
                  <a:pt x="2131483" y="210773"/>
                </a:lnTo>
                <a:lnTo>
                  <a:pt x="2139134" y="200169"/>
                </a:lnTo>
                <a:lnTo>
                  <a:pt x="2143760" y="188721"/>
                </a:lnTo>
                <a:lnTo>
                  <a:pt x="2144968" y="174076"/>
                </a:lnTo>
                <a:lnTo>
                  <a:pt x="2141728" y="161670"/>
                </a:lnTo>
                <a:lnTo>
                  <a:pt x="2139568" y="156209"/>
                </a:lnTo>
                <a:lnTo>
                  <a:pt x="2136393" y="151510"/>
                </a:lnTo>
                <a:lnTo>
                  <a:pt x="2132076" y="147446"/>
                </a:lnTo>
                <a:lnTo>
                  <a:pt x="2128901" y="144398"/>
                </a:lnTo>
                <a:lnTo>
                  <a:pt x="2124075" y="141604"/>
                </a:lnTo>
                <a:lnTo>
                  <a:pt x="2117725" y="138937"/>
                </a:lnTo>
                <a:lnTo>
                  <a:pt x="2142490" y="128904"/>
                </a:lnTo>
                <a:lnTo>
                  <a:pt x="2136266" y="113791"/>
                </a:lnTo>
                <a:lnTo>
                  <a:pt x="2092833" y="131317"/>
                </a:lnTo>
                <a:lnTo>
                  <a:pt x="2088868" y="131446"/>
                </a:lnTo>
                <a:lnTo>
                  <a:pt x="2075982" y="133127"/>
                </a:lnTo>
                <a:lnTo>
                  <a:pt x="2064258" y="136778"/>
                </a:lnTo>
                <a:lnTo>
                  <a:pt x="2056761" y="140198"/>
                </a:lnTo>
                <a:lnTo>
                  <a:pt x="2045615" y="147414"/>
                </a:lnTo>
                <a:lnTo>
                  <a:pt x="2036737" y="156271"/>
                </a:lnTo>
                <a:lnTo>
                  <a:pt x="2030094" y="166750"/>
                </a:lnTo>
                <a:lnTo>
                  <a:pt x="2025201" y="181781"/>
                </a:lnTo>
                <a:lnTo>
                  <a:pt x="2024889" y="193885"/>
                </a:lnTo>
                <a:lnTo>
                  <a:pt x="2027936" y="205739"/>
                </a:lnTo>
                <a:lnTo>
                  <a:pt x="2029478" y="209169"/>
                </a:lnTo>
                <a:lnTo>
                  <a:pt x="2036720" y="219825"/>
                </a:lnTo>
                <a:lnTo>
                  <a:pt x="2046605" y="227837"/>
                </a:lnTo>
                <a:lnTo>
                  <a:pt x="2054137" y="231429"/>
                </a:lnTo>
                <a:lnTo>
                  <a:pt x="2066211" y="234258"/>
                </a:lnTo>
                <a:lnTo>
                  <a:pt x="2068067" y="193420"/>
                </a:lnTo>
                <a:lnTo>
                  <a:pt x="2062770" y="178727"/>
                </a:lnTo>
                <a:lnTo>
                  <a:pt x="2059965" y="166484"/>
                </a:lnTo>
                <a:lnTo>
                  <a:pt x="2060066" y="157733"/>
                </a:lnTo>
                <a:lnTo>
                  <a:pt x="2061590" y="150875"/>
                </a:lnTo>
                <a:lnTo>
                  <a:pt x="2065019" y="146430"/>
                </a:lnTo>
                <a:lnTo>
                  <a:pt x="2070354" y="144271"/>
                </a:lnTo>
                <a:lnTo>
                  <a:pt x="2075688" y="142112"/>
                </a:lnTo>
                <a:lnTo>
                  <a:pt x="2080640" y="142620"/>
                </a:lnTo>
                <a:lnTo>
                  <a:pt x="2085339" y="145795"/>
                </a:lnTo>
                <a:lnTo>
                  <a:pt x="2091538" y="151630"/>
                </a:lnTo>
                <a:lnTo>
                  <a:pt x="2098379" y="162140"/>
                </a:lnTo>
                <a:lnTo>
                  <a:pt x="2105279" y="176910"/>
                </a:lnTo>
                <a:lnTo>
                  <a:pt x="2108771" y="186503"/>
                </a:lnTo>
                <a:lnTo>
                  <a:pt x="2111885" y="199385"/>
                </a:lnTo>
                <a:lnTo>
                  <a:pt x="2111756" y="208660"/>
                </a:lnTo>
                <a:lnTo>
                  <a:pt x="2110105" y="215264"/>
                </a:lnTo>
                <a:lnTo>
                  <a:pt x="2106549" y="219582"/>
                </a:lnTo>
                <a:lnTo>
                  <a:pt x="2100961" y="221868"/>
                </a:lnTo>
                <a:lnTo>
                  <a:pt x="2096008" y="223900"/>
                </a:lnTo>
                <a:lnTo>
                  <a:pt x="2090674" y="223138"/>
                </a:lnTo>
                <a:lnTo>
                  <a:pt x="2084959" y="219455"/>
                </a:lnTo>
                <a:lnTo>
                  <a:pt x="2081858" y="216959"/>
                </a:lnTo>
                <a:lnTo>
                  <a:pt x="2080514" y="234822"/>
                </a:lnTo>
                <a:lnTo>
                  <a:pt x="2076630" y="238903"/>
                </a:lnTo>
                <a:lnTo>
                  <a:pt x="2068496" y="249565"/>
                </a:lnTo>
                <a:lnTo>
                  <a:pt x="2063750" y="259841"/>
                </a:lnTo>
                <a:lnTo>
                  <a:pt x="2061210" y="267715"/>
                </a:lnTo>
                <a:lnTo>
                  <a:pt x="2061337" y="274954"/>
                </a:lnTo>
                <a:lnTo>
                  <a:pt x="2063877" y="281304"/>
                </a:lnTo>
                <a:lnTo>
                  <a:pt x="2067527" y="287665"/>
                </a:lnTo>
                <a:lnTo>
                  <a:pt x="2077407" y="295193"/>
                </a:lnTo>
                <a:lnTo>
                  <a:pt x="2091816" y="298576"/>
                </a:lnTo>
                <a:lnTo>
                  <a:pt x="2084069" y="304291"/>
                </a:lnTo>
                <a:lnTo>
                  <a:pt x="2079243" y="309498"/>
                </a:lnTo>
                <a:lnTo>
                  <a:pt x="2077465" y="314197"/>
                </a:lnTo>
                <a:lnTo>
                  <a:pt x="2075688" y="318896"/>
                </a:lnTo>
                <a:lnTo>
                  <a:pt x="2075688" y="323214"/>
                </a:lnTo>
                <a:lnTo>
                  <a:pt x="2077339" y="327532"/>
                </a:lnTo>
                <a:lnTo>
                  <a:pt x="2079116" y="331977"/>
                </a:lnTo>
                <a:lnTo>
                  <a:pt x="2082927" y="335279"/>
                </a:lnTo>
                <a:lnTo>
                  <a:pt x="2088641" y="337565"/>
                </a:lnTo>
                <a:lnTo>
                  <a:pt x="2094484" y="339978"/>
                </a:lnTo>
                <a:lnTo>
                  <a:pt x="2097532" y="310641"/>
                </a:lnTo>
                <a:lnTo>
                  <a:pt x="2098547" y="305688"/>
                </a:lnTo>
                <a:lnTo>
                  <a:pt x="2102612" y="300735"/>
                </a:lnTo>
                <a:lnTo>
                  <a:pt x="2105025" y="297941"/>
                </a:lnTo>
                <a:lnTo>
                  <a:pt x="2110866" y="294639"/>
                </a:lnTo>
                <a:lnTo>
                  <a:pt x="2120265" y="290829"/>
                </a:lnTo>
                <a:lnTo>
                  <a:pt x="2127650" y="287872"/>
                </a:lnTo>
                <a:lnTo>
                  <a:pt x="2142977" y="281941"/>
                </a:lnTo>
                <a:lnTo>
                  <a:pt x="2154069" y="278009"/>
                </a:lnTo>
                <a:lnTo>
                  <a:pt x="2160905" y="276097"/>
                </a:lnTo>
                <a:lnTo>
                  <a:pt x="2166366" y="275081"/>
                </a:lnTo>
                <a:lnTo>
                  <a:pt x="2170938" y="275462"/>
                </a:lnTo>
                <a:lnTo>
                  <a:pt x="2174493" y="277240"/>
                </a:lnTo>
                <a:lnTo>
                  <a:pt x="2176526" y="278129"/>
                </a:lnTo>
                <a:lnTo>
                  <a:pt x="2178939" y="282193"/>
                </a:lnTo>
                <a:lnTo>
                  <a:pt x="2181352" y="288289"/>
                </a:lnTo>
                <a:lnTo>
                  <a:pt x="2179701" y="294512"/>
                </a:lnTo>
                <a:lnTo>
                  <a:pt x="2173732" y="300862"/>
                </a:lnTo>
                <a:lnTo>
                  <a:pt x="2169119" y="305229"/>
                </a:lnTo>
                <a:lnTo>
                  <a:pt x="2158935" y="312014"/>
                </a:lnTo>
                <a:lnTo>
                  <a:pt x="2145665" y="318261"/>
                </a:lnTo>
                <a:lnTo>
                  <a:pt x="2134804" y="322220"/>
                </a:lnTo>
                <a:lnTo>
                  <a:pt x="2122151" y="325158"/>
                </a:lnTo>
                <a:lnTo>
                  <a:pt x="2113026" y="338708"/>
                </a:lnTo>
                <a:lnTo>
                  <a:pt x="2121304" y="337105"/>
                </a:lnTo>
                <a:lnTo>
                  <a:pt x="2133447" y="333769"/>
                </a:lnTo>
                <a:lnTo>
                  <a:pt x="2146045" y="329183"/>
                </a:lnTo>
                <a:close/>
              </a:path>
              <a:path w="2431415" h="1167841">
                <a:moveTo>
                  <a:pt x="2122151" y="325158"/>
                </a:moveTo>
                <a:lnTo>
                  <a:pt x="2112771" y="324992"/>
                </a:lnTo>
                <a:lnTo>
                  <a:pt x="2105787" y="323341"/>
                </a:lnTo>
                <a:lnTo>
                  <a:pt x="2101341" y="320166"/>
                </a:lnTo>
                <a:lnTo>
                  <a:pt x="2099437" y="315467"/>
                </a:lnTo>
                <a:lnTo>
                  <a:pt x="2097532" y="310641"/>
                </a:lnTo>
                <a:lnTo>
                  <a:pt x="2094484" y="339978"/>
                </a:lnTo>
                <a:lnTo>
                  <a:pt x="2102485" y="340232"/>
                </a:lnTo>
                <a:lnTo>
                  <a:pt x="2113026" y="338708"/>
                </a:lnTo>
                <a:lnTo>
                  <a:pt x="2122151" y="325158"/>
                </a:lnTo>
                <a:close/>
              </a:path>
              <a:path w="2431415" h="1167841">
                <a:moveTo>
                  <a:pt x="2212086" y="20700"/>
                </a:moveTo>
                <a:lnTo>
                  <a:pt x="2212086" y="26542"/>
                </a:lnTo>
                <a:lnTo>
                  <a:pt x="2214499" y="32384"/>
                </a:lnTo>
                <a:lnTo>
                  <a:pt x="2216912" y="38353"/>
                </a:lnTo>
                <a:lnTo>
                  <a:pt x="2220976" y="42544"/>
                </a:lnTo>
                <a:lnTo>
                  <a:pt x="2226817" y="44957"/>
                </a:lnTo>
                <a:lnTo>
                  <a:pt x="2232533" y="47370"/>
                </a:lnTo>
                <a:lnTo>
                  <a:pt x="2238375" y="47497"/>
                </a:lnTo>
                <a:lnTo>
                  <a:pt x="2244343" y="45084"/>
                </a:lnTo>
                <a:lnTo>
                  <a:pt x="2250186" y="42671"/>
                </a:lnTo>
                <a:lnTo>
                  <a:pt x="2254377" y="38607"/>
                </a:lnTo>
                <a:lnTo>
                  <a:pt x="2256916" y="32765"/>
                </a:lnTo>
                <a:lnTo>
                  <a:pt x="2259457" y="26923"/>
                </a:lnTo>
                <a:lnTo>
                  <a:pt x="2259457" y="21081"/>
                </a:lnTo>
                <a:lnTo>
                  <a:pt x="2257043" y="15112"/>
                </a:lnTo>
                <a:lnTo>
                  <a:pt x="2254631" y="9270"/>
                </a:lnTo>
                <a:lnTo>
                  <a:pt x="2250566" y="5079"/>
                </a:lnTo>
                <a:lnTo>
                  <a:pt x="2244725" y="2539"/>
                </a:lnTo>
                <a:lnTo>
                  <a:pt x="2238883" y="0"/>
                </a:lnTo>
                <a:lnTo>
                  <a:pt x="2233041" y="0"/>
                </a:lnTo>
                <a:lnTo>
                  <a:pt x="2227071" y="2412"/>
                </a:lnTo>
                <a:lnTo>
                  <a:pt x="2221103" y="4825"/>
                </a:lnTo>
                <a:lnTo>
                  <a:pt x="2217039" y="8889"/>
                </a:lnTo>
                <a:lnTo>
                  <a:pt x="2214499" y="14858"/>
                </a:lnTo>
                <a:lnTo>
                  <a:pt x="2212086" y="20700"/>
                </a:lnTo>
                <a:close/>
              </a:path>
              <a:path w="2431415" h="1167841">
                <a:moveTo>
                  <a:pt x="2271649" y="57022"/>
                </a:moveTo>
                <a:lnTo>
                  <a:pt x="2217674" y="78993"/>
                </a:lnTo>
                <a:lnTo>
                  <a:pt x="2219706" y="84073"/>
                </a:lnTo>
                <a:lnTo>
                  <a:pt x="2225929" y="82041"/>
                </a:lnTo>
                <a:lnTo>
                  <a:pt x="2230628" y="81787"/>
                </a:lnTo>
                <a:lnTo>
                  <a:pt x="2233676" y="83438"/>
                </a:lnTo>
                <a:lnTo>
                  <a:pt x="2236851" y="85089"/>
                </a:lnTo>
                <a:lnTo>
                  <a:pt x="2240280" y="90550"/>
                </a:lnTo>
                <a:lnTo>
                  <a:pt x="2243963" y="99694"/>
                </a:lnTo>
                <a:lnTo>
                  <a:pt x="2274569" y="174878"/>
                </a:lnTo>
                <a:lnTo>
                  <a:pt x="2278253" y="184022"/>
                </a:lnTo>
                <a:lnTo>
                  <a:pt x="2279522" y="189991"/>
                </a:lnTo>
                <a:lnTo>
                  <a:pt x="2278634" y="192912"/>
                </a:lnTo>
                <a:lnTo>
                  <a:pt x="2277110" y="197103"/>
                </a:lnTo>
                <a:lnTo>
                  <a:pt x="2273554" y="200532"/>
                </a:lnTo>
                <a:lnTo>
                  <a:pt x="2267966" y="202945"/>
                </a:lnTo>
                <a:lnTo>
                  <a:pt x="2269870" y="207898"/>
                </a:lnTo>
                <a:lnTo>
                  <a:pt x="2339593" y="179704"/>
                </a:lnTo>
                <a:lnTo>
                  <a:pt x="2337562" y="174751"/>
                </a:lnTo>
                <a:lnTo>
                  <a:pt x="2331212" y="176910"/>
                </a:lnTo>
                <a:lnTo>
                  <a:pt x="2326513" y="177164"/>
                </a:lnTo>
                <a:lnTo>
                  <a:pt x="2323338" y="175386"/>
                </a:lnTo>
                <a:lnTo>
                  <a:pt x="2320290" y="173735"/>
                </a:lnTo>
                <a:lnTo>
                  <a:pt x="2316861" y="168401"/>
                </a:lnTo>
                <a:lnTo>
                  <a:pt x="2313178" y="159257"/>
                </a:lnTo>
                <a:lnTo>
                  <a:pt x="2271649" y="57022"/>
                </a:lnTo>
                <a:close/>
              </a:path>
              <a:path w="2431415" h="1167841">
                <a:moveTo>
                  <a:pt x="2343531" y="128142"/>
                </a:moveTo>
                <a:lnTo>
                  <a:pt x="2338832" y="130047"/>
                </a:lnTo>
                <a:lnTo>
                  <a:pt x="2359787" y="175513"/>
                </a:lnTo>
                <a:lnTo>
                  <a:pt x="2364359" y="173735"/>
                </a:lnTo>
                <a:lnTo>
                  <a:pt x="2364486" y="168274"/>
                </a:lnTo>
                <a:lnTo>
                  <a:pt x="2366137" y="164972"/>
                </a:lnTo>
                <a:lnTo>
                  <a:pt x="2369185" y="163702"/>
                </a:lnTo>
                <a:lnTo>
                  <a:pt x="2372233" y="163067"/>
                </a:lnTo>
                <a:lnTo>
                  <a:pt x="2377919" y="162842"/>
                </a:lnTo>
                <a:lnTo>
                  <a:pt x="2391993" y="161452"/>
                </a:lnTo>
                <a:lnTo>
                  <a:pt x="2402459" y="158749"/>
                </a:lnTo>
                <a:lnTo>
                  <a:pt x="2410333" y="155447"/>
                </a:lnTo>
                <a:lnTo>
                  <a:pt x="2416810" y="150748"/>
                </a:lnTo>
                <a:lnTo>
                  <a:pt x="2421890" y="144398"/>
                </a:lnTo>
                <a:lnTo>
                  <a:pt x="2426842" y="138048"/>
                </a:lnTo>
                <a:lnTo>
                  <a:pt x="2429764" y="130809"/>
                </a:lnTo>
                <a:lnTo>
                  <a:pt x="2430526" y="122427"/>
                </a:lnTo>
                <a:lnTo>
                  <a:pt x="2431415" y="114045"/>
                </a:lnTo>
                <a:lnTo>
                  <a:pt x="2430271" y="106298"/>
                </a:lnTo>
                <a:lnTo>
                  <a:pt x="2427351" y="99059"/>
                </a:lnTo>
                <a:lnTo>
                  <a:pt x="2424176" y="91185"/>
                </a:lnTo>
                <a:lnTo>
                  <a:pt x="2419095" y="84962"/>
                </a:lnTo>
                <a:lnTo>
                  <a:pt x="2412238" y="80263"/>
                </a:lnTo>
                <a:lnTo>
                  <a:pt x="2403619" y="75754"/>
                </a:lnTo>
                <a:lnTo>
                  <a:pt x="2391597" y="71631"/>
                </a:lnTo>
                <a:lnTo>
                  <a:pt x="2376169" y="67817"/>
                </a:lnTo>
                <a:lnTo>
                  <a:pt x="2364450" y="65158"/>
                </a:lnTo>
                <a:lnTo>
                  <a:pt x="2351351" y="61541"/>
                </a:lnTo>
                <a:lnTo>
                  <a:pt x="2343658" y="58419"/>
                </a:lnTo>
                <a:lnTo>
                  <a:pt x="2340864" y="56895"/>
                </a:lnTo>
                <a:lnTo>
                  <a:pt x="2338959" y="54863"/>
                </a:lnTo>
                <a:lnTo>
                  <a:pt x="2337942" y="52323"/>
                </a:lnTo>
                <a:lnTo>
                  <a:pt x="2336545" y="49021"/>
                </a:lnTo>
                <a:lnTo>
                  <a:pt x="2336800" y="45592"/>
                </a:lnTo>
                <a:lnTo>
                  <a:pt x="2338324" y="42036"/>
                </a:lnTo>
                <a:lnTo>
                  <a:pt x="2339975" y="38353"/>
                </a:lnTo>
                <a:lnTo>
                  <a:pt x="2342768" y="35813"/>
                </a:lnTo>
                <a:lnTo>
                  <a:pt x="2346452" y="34289"/>
                </a:lnTo>
                <a:lnTo>
                  <a:pt x="2352420" y="31876"/>
                </a:lnTo>
                <a:lnTo>
                  <a:pt x="2359406" y="31876"/>
                </a:lnTo>
                <a:lnTo>
                  <a:pt x="2367407" y="34162"/>
                </a:lnTo>
                <a:lnTo>
                  <a:pt x="2374026" y="36868"/>
                </a:lnTo>
                <a:lnTo>
                  <a:pt x="2384276" y="43634"/>
                </a:lnTo>
                <a:lnTo>
                  <a:pt x="2395728" y="53847"/>
                </a:lnTo>
                <a:lnTo>
                  <a:pt x="2400427" y="51942"/>
                </a:lnTo>
                <a:lnTo>
                  <a:pt x="2380488" y="8762"/>
                </a:lnTo>
                <a:lnTo>
                  <a:pt x="2375789" y="10667"/>
                </a:lnTo>
                <a:lnTo>
                  <a:pt x="2374900" y="14731"/>
                </a:lnTo>
                <a:lnTo>
                  <a:pt x="2374138" y="17398"/>
                </a:lnTo>
                <a:lnTo>
                  <a:pt x="2372614" y="19557"/>
                </a:lnTo>
                <a:lnTo>
                  <a:pt x="2369819" y="21208"/>
                </a:lnTo>
                <a:lnTo>
                  <a:pt x="2365883" y="21970"/>
                </a:lnTo>
                <a:lnTo>
                  <a:pt x="2362835" y="21589"/>
                </a:lnTo>
                <a:lnTo>
                  <a:pt x="2354961" y="20827"/>
                </a:lnTo>
                <a:lnTo>
                  <a:pt x="2347467" y="21843"/>
                </a:lnTo>
                <a:lnTo>
                  <a:pt x="2340483" y="24637"/>
                </a:lnTo>
                <a:lnTo>
                  <a:pt x="2331161" y="29450"/>
                </a:lnTo>
                <a:lnTo>
                  <a:pt x="2321538" y="37997"/>
                </a:lnTo>
                <a:lnTo>
                  <a:pt x="2315717" y="48767"/>
                </a:lnTo>
                <a:lnTo>
                  <a:pt x="2313980" y="55448"/>
                </a:lnTo>
                <a:lnTo>
                  <a:pt x="2313361" y="67881"/>
                </a:lnTo>
                <a:lnTo>
                  <a:pt x="2316353" y="79882"/>
                </a:lnTo>
                <a:lnTo>
                  <a:pt x="2317724" y="82946"/>
                </a:lnTo>
                <a:lnTo>
                  <a:pt x="2325017" y="93277"/>
                </a:lnTo>
                <a:lnTo>
                  <a:pt x="2335530" y="101218"/>
                </a:lnTo>
                <a:lnTo>
                  <a:pt x="2343750" y="104770"/>
                </a:lnTo>
                <a:lnTo>
                  <a:pt x="2355905" y="108512"/>
                </a:lnTo>
                <a:lnTo>
                  <a:pt x="2371979" y="112394"/>
                </a:lnTo>
                <a:lnTo>
                  <a:pt x="2387236" y="116210"/>
                </a:lnTo>
                <a:lnTo>
                  <a:pt x="2396363" y="119633"/>
                </a:lnTo>
                <a:lnTo>
                  <a:pt x="2400427" y="121665"/>
                </a:lnTo>
                <a:lnTo>
                  <a:pt x="2403347" y="124967"/>
                </a:lnTo>
                <a:lnTo>
                  <a:pt x="2405126" y="129285"/>
                </a:lnTo>
                <a:lnTo>
                  <a:pt x="2406650" y="133222"/>
                </a:lnTo>
                <a:lnTo>
                  <a:pt x="2406650" y="137032"/>
                </a:lnTo>
                <a:lnTo>
                  <a:pt x="2404871" y="140969"/>
                </a:lnTo>
                <a:lnTo>
                  <a:pt x="2403220" y="144779"/>
                </a:lnTo>
                <a:lnTo>
                  <a:pt x="2400172" y="147573"/>
                </a:lnTo>
                <a:lnTo>
                  <a:pt x="2395728" y="149351"/>
                </a:lnTo>
                <a:lnTo>
                  <a:pt x="2389378" y="152018"/>
                </a:lnTo>
                <a:lnTo>
                  <a:pt x="2381250" y="151764"/>
                </a:lnTo>
                <a:lnTo>
                  <a:pt x="2371597" y="148589"/>
                </a:lnTo>
                <a:lnTo>
                  <a:pt x="2363879" y="145257"/>
                </a:lnTo>
                <a:lnTo>
                  <a:pt x="2353571" y="138192"/>
                </a:lnTo>
                <a:lnTo>
                  <a:pt x="2343531" y="128142"/>
                </a:lnTo>
                <a:close/>
              </a:path>
              <a:path w="2431415" h="1167841">
                <a:moveTo>
                  <a:pt x="68834" y="953579"/>
                </a:moveTo>
                <a:lnTo>
                  <a:pt x="65405" y="958418"/>
                </a:lnTo>
                <a:lnTo>
                  <a:pt x="62737" y="965072"/>
                </a:lnTo>
                <a:lnTo>
                  <a:pt x="60960" y="973518"/>
                </a:lnTo>
                <a:lnTo>
                  <a:pt x="53975" y="956551"/>
                </a:lnTo>
                <a:lnTo>
                  <a:pt x="0" y="978484"/>
                </a:lnTo>
                <a:lnTo>
                  <a:pt x="2032" y="983576"/>
                </a:lnTo>
                <a:lnTo>
                  <a:pt x="8255" y="981494"/>
                </a:lnTo>
                <a:lnTo>
                  <a:pt x="12953" y="981278"/>
                </a:lnTo>
                <a:lnTo>
                  <a:pt x="16128" y="982941"/>
                </a:lnTo>
                <a:lnTo>
                  <a:pt x="19176" y="984618"/>
                </a:lnTo>
                <a:lnTo>
                  <a:pt x="22606" y="990003"/>
                </a:lnTo>
                <a:lnTo>
                  <a:pt x="26288" y="999108"/>
                </a:lnTo>
                <a:lnTo>
                  <a:pt x="81534" y="1135227"/>
                </a:lnTo>
                <a:lnTo>
                  <a:pt x="85089" y="1144054"/>
                </a:lnTo>
                <a:lnTo>
                  <a:pt x="95376" y="1058468"/>
                </a:lnTo>
                <a:lnTo>
                  <a:pt x="67437" y="989647"/>
                </a:lnTo>
                <a:lnTo>
                  <a:pt x="68475" y="979753"/>
                </a:lnTo>
                <a:lnTo>
                  <a:pt x="73369" y="967291"/>
                </a:lnTo>
                <a:lnTo>
                  <a:pt x="82169" y="960234"/>
                </a:lnTo>
                <a:lnTo>
                  <a:pt x="88011" y="957846"/>
                </a:lnTo>
                <a:lnTo>
                  <a:pt x="93852" y="958659"/>
                </a:lnTo>
                <a:lnTo>
                  <a:pt x="99568" y="962659"/>
                </a:lnTo>
                <a:lnTo>
                  <a:pt x="105665" y="968338"/>
                </a:lnTo>
                <a:lnTo>
                  <a:pt x="112297" y="977461"/>
                </a:lnTo>
                <a:lnTo>
                  <a:pt x="119028" y="989725"/>
                </a:lnTo>
                <a:lnTo>
                  <a:pt x="125857" y="1005128"/>
                </a:lnTo>
                <a:lnTo>
                  <a:pt x="131032" y="1018809"/>
                </a:lnTo>
                <a:lnTo>
                  <a:pt x="135017" y="1032343"/>
                </a:lnTo>
                <a:lnTo>
                  <a:pt x="136885" y="1043463"/>
                </a:lnTo>
                <a:lnTo>
                  <a:pt x="136651" y="1052169"/>
                </a:lnTo>
                <a:lnTo>
                  <a:pt x="135509" y="1058710"/>
                </a:lnTo>
                <a:lnTo>
                  <a:pt x="132587" y="1062989"/>
                </a:lnTo>
                <a:lnTo>
                  <a:pt x="127508" y="1065009"/>
                </a:lnTo>
                <a:lnTo>
                  <a:pt x="119724" y="1066694"/>
                </a:lnTo>
                <a:lnTo>
                  <a:pt x="108458" y="1076147"/>
                </a:lnTo>
                <a:lnTo>
                  <a:pt x="114935" y="1078280"/>
                </a:lnTo>
                <a:lnTo>
                  <a:pt x="120523" y="1078801"/>
                </a:lnTo>
                <a:lnTo>
                  <a:pt x="127888" y="1079423"/>
                </a:lnTo>
                <a:lnTo>
                  <a:pt x="135127" y="1078306"/>
                </a:lnTo>
                <a:lnTo>
                  <a:pt x="142239" y="1075435"/>
                </a:lnTo>
                <a:lnTo>
                  <a:pt x="146650" y="1073411"/>
                </a:lnTo>
                <a:lnTo>
                  <a:pt x="157078" y="1066113"/>
                </a:lnTo>
                <a:lnTo>
                  <a:pt x="165353" y="1056182"/>
                </a:lnTo>
                <a:lnTo>
                  <a:pt x="168829" y="1049618"/>
                </a:lnTo>
                <a:lnTo>
                  <a:pt x="172450" y="1037660"/>
                </a:lnTo>
                <a:lnTo>
                  <a:pt x="173482" y="1024115"/>
                </a:lnTo>
                <a:lnTo>
                  <a:pt x="173465" y="1023080"/>
                </a:lnTo>
                <a:lnTo>
                  <a:pt x="172369" y="1010825"/>
                </a:lnTo>
                <a:lnTo>
                  <a:pt x="169648" y="998394"/>
                </a:lnTo>
                <a:lnTo>
                  <a:pt x="165353" y="985786"/>
                </a:lnTo>
                <a:lnTo>
                  <a:pt x="160098" y="974650"/>
                </a:lnTo>
                <a:lnTo>
                  <a:pt x="153359" y="963880"/>
                </a:lnTo>
                <a:lnTo>
                  <a:pt x="145414" y="954239"/>
                </a:lnTo>
                <a:lnTo>
                  <a:pt x="139681" y="948699"/>
                </a:lnTo>
                <a:lnTo>
                  <a:pt x="129127" y="941327"/>
                </a:lnTo>
                <a:lnTo>
                  <a:pt x="117728" y="936675"/>
                </a:lnTo>
                <a:lnTo>
                  <a:pt x="112655" y="935548"/>
                </a:lnTo>
                <a:lnTo>
                  <a:pt x="100208" y="935137"/>
                </a:lnTo>
                <a:lnTo>
                  <a:pt x="88137" y="938199"/>
                </a:lnTo>
                <a:lnTo>
                  <a:pt x="80263" y="941412"/>
                </a:lnTo>
                <a:lnTo>
                  <a:pt x="73787" y="946530"/>
                </a:lnTo>
                <a:lnTo>
                  <a:pt x="68834" y="953579"/>
                </a:lnTo>
                <a:close/>
              </a:path>
              <a:path w="2431415" h="1167841">
                <a:moveTo>
                  <a:pt x="85089" y="1144054"/>
                </a:moveTo>
                <a:lnTo>
                  <a:pt x="86360" y="1149896"/>
                </a:lnTo>
                <a:lnTo>
                  <a:pt x="85471" y="1152766"/>
                </a:lnTo>
                <a:lnTo>
                  <a:pt x="83947" y="1156919"/>
                </a:lnTo>
                <a:lnTo>
                  <a:pt x="80263" y="1160233"/>
                </a:lnTo>
                <a:lnTo>
                  <a:pt x="74675" y="1162735"/>
                </a:lnTo>
                <a:lnTo>
                  <a:pt x="76708" y="1167841"/>
                </a:lnTo>
                <a:lnTo>
                  <a:pt x="150240" y="1138021"/>
                </a:lnTo>
                <a:lnTo>
                  <a:pt x="148209" y="1132916"/>
                </a:lnTo>
                <a:lnTo>
                  <a:pt x="141732" y="1135532"/>
                </a:lnTo>
                <a:lnTo>
                  <a:pt x="137160" y="1136726"/>
                </a:lnTo>
                <a:lnTo>
                  <a:pt x="134620" y="1136522"/>
                </a:lnTo>
                <a:lnTo>
                  <a:pt x="131952" y="1136319"/>
                </a:lnTo>
                <a:lnTo>
                  <a:pt x="129539" y="1135227"/>
                </a:lnTo>
                <a:lnTo>
                  <a:pt x="125475" y="1131303"/>
                </a:lnTo>
                <a:lnTo>
                  <a:pt x="123189" y="1127010"/>
                </a:lnTo>
                <a:lnTo>
                  <a:pt x="120523" y="1120393"/>
                </a:lnTo>
                <a:lnTo>
                  <a:pt x="100964" y="1072400"/>
                </a:lnTo>
                <a:lnTo>
                  <a:pt x="108458" y="1076147"/>
                </a:lnTo>
                <a:lnTo>
                  <a:pt x="119724" y="1066694"/>
                </a:lnTo>
                <a:lnTo>
                  <a:pt x="108235" y="1064888"/>
                </a:lnTo>
                <a:lnTo>
                  <a:pt x="95376" y="1058468"/>
                </a:lnTo>
                <a:lnTo>
                  <a:pt x="85089" y="1144054"/>
                </a:lnTo>
                <a:close/>
              </a:path>
              <a:path w="2431415" h="1167841">
                <a:moveTo>
                  <a:pt x="235458" y="916978"/>
                </a:moveTo>
                <a:lnTo>
                  <a:pt x="237871" y="912329"/>
                </a:lnTo>
                <a:lnTo>
                  <a:pt x="239522" y="909332"/>
                </a:lnTo>
                <a:lnTo>
                  <a:pt x="241553" y="907300"/>
                </a:lnTo>
                <a:lnTo>
                  <a:pt x="244221" y="906208"/>
                </a:lnTo>
                <a:lnTo>
                  <a:pt x="245490" y="905725"/>
                </a:lnTo>
                <a:lnTo>
                  <a:pt x="248538" y="905865"/>
                </a:lnTo>
                <a:lnTo>
                  <a:pt x="251333" y="906754"/>
                </a:lnTo>
                <a:lnTo>
                  <a:pt x="256286" y="908418"/>
                </a:lnTo>
                <a:lnTo>
                  <a:pt x="261112" y="910094"/>
                </a:lnTo>
                <a:lnTo>
                  <a:pt x="265938" y="909942"/>
                </a:lnTo>
                <a:lnTo>
                  <a:pt x="270890" y="907961"/>
                </a:lnTo>
                <a:lnTo>
                  <a:pt x="275082" y="906246"/>
                </a:lnTo>
                <a:lnTo>
                  <a:pt x="278002" y="903084"/>
                </a:lnTo>
                <a:lnTo>
                  <a:pt x="279526" y="898474"/>
                </a:lnTo>
                <a:lnTo>
                  <a:pt x="281177" y="893851"/>
                </a:lnTo>
                <a:lnTo>
                  <a:pt x="280797" y="888466"/>
                </a:lnTo>
                <a:lnTo>
                  <a:pt x="278257" y="882307"/>
                </a:lnTo>
                <a:lnTo>
                  <a:pt x="275844" y="876515"/>
                </a:lnTo>
                <a:lnTo>
                  <a:pt x="272541" y="872655"/>
                </a:lnTo>
                <a:lnTo>
                  <a:pt x="268224" y="870737"/>
                </a:lnTo>
                <a:lnTo>
                  <a:pt x="263778" y="868819"/>
                </a:lnTo>
                <a:lnTo>
                  <a:pt x="259080" y="868895"/>
                </a:lnTo>
                <a:lnTo>
                  <a:pt x="253873" y="870978"/>
                </a:lnTo>
                <a:lnTo>
                  <a:pt x="247903" y="873404"/>
                </a:lnTo>
                <a:lnTo>
                  <a:pt x="242570" y="878103"/>
                </a:lnTo>
                <a:lnTo>
                  <a:pt x="237998" y="885088"/>
                </a:lnTo>
                <a:lnTo>
                  <a:pt x="233672" y="893409"/>
                </a:lnTo>
                <a:lnTo>
                  <a:pt x="229668" y="905394"/>
                </a:lnTo>
                <a:lnTo>
                  <a:pt x="226187" y="920749"/>
                </a:lnTo>
                <a:lnTo>
                  <a:pt x="214375" y="891514"/>
                </a:lnTo>
                <a:lnTo>
                  <a:pt x="161671" y="912888"/>
                </a:lnTo>
                <a:lnTo>
                  <a:pt x="163702" y="917981"/>
                </a:lnTo>
                <a:lnTo>
                  <a:pt x="168401" y="916660"/>
                </a:lnTo>
                <a:lnTo>
                  <a:pt x="171831" y="916228"/>
                </a:lnTo>
                <a:lnTo>
                  <a:pt x="173989" y="916724"/>
                </a:lnTo>
                <a:lnTo>
                  <a:pt x="178308" y="918552"/>
                </a:lnTo>
                <a:lnTo>
                  <a:pt x="181863" y="922477"/>
                </a:lnTo>
                <a:lnTo>
                  <a:pt x="184150" y="927023"/>
                </a:lnTo>
                <a:lnTo>
                  <a:pt x="187071" y="934377"/>
                </a:lnTo>
                <a:lnTo>
                  <a:pt x="216026" y="1005674"/>
                </a:lnTo>
                <a:lnTo>
                  <a:pt x="220599" y="1016888"/>
                </a:lnTo>
                <a:lnTo>
                  <a:pt x="222376" y="1024216"/>
                </a:lnTo>
                <a:lnTo>
                  <a:pt x="221487" y="1027633"/>
                </a:lnTo>
                <a:lnTo>
                  <a:pt x="220599" y="1031062"/>
                </a:lnTo>
                <a:lnTo>
                  <a:pt x="217424" y="1034135"/>
                </a:lnTo>
                <a:lnTo>
                  <a:pt x="211962" y="1036866"/>
                </a:lnTo>
                <a:lnTo>
                  <a:pt x="213995" y="1041831"/>
                </a:lnTo>
                <a:lnTo>
                  <a:pt x="283590" y="1013586"/>
                </a:lnTo>
                <a:lnTo>
                  <a:pt x="281559" y="1008621"/>
                </a:lnTo>
                <a:lnTo>
                  <a:pt x="276351" y="1010437"/>
                </a:lnTo>
                <a:lnTo>
                  <a:pt x="272414" y="1011199"/>
                </a:lnTo>
                <a:lnTo>
                  <a:pt x="269748" y="1010932"/>
                </a:lnTo>
                <a:lnTo>
                  <a:pt x="264795" y="1009510"/>
                </a:lnTo>
                <a:lnTo>
                  <a:pt x="261493" y="1006259"/>
                </a:lnTo>
                <a:lnTo>
                  <a:pt x="259714" y="1003033"/>
                </a:lnTo>
                <a:lnTo>
                  <a:pt x="257683" y="997788"/>
                </a:lnTo>
                <a:lnTo>
                  <a:pt x="254381" y="990130"/>
                </a:lnTo>
                <a:lnTo>
                  <a:pt x="242315" y="960475"/>
                </a:lnTo>
                <a:lnTo>
                  <a:pt x="239822" y="953711"/>
                </a:lnTo>
                <a:lnTo>
                  <a:pt x="236456" y="941288"/>
                </a:lnTo>
                <a:lnTo>
                  <a:pt x="234823" y="929170"/>
                </a:lnTo>
                <a:lnTo>
                  <a:pt x="234314" y="922591"/>
                </a:lnTo>
                <a:lnTo>
                  <a:pt x="235458" y="916978"/>
                </a:lnTo>
                <a:close/>
              </a:path>
              <a:path w="2431415" h="1167841">
                <a:moveTo>
                  <a:pt x="339216" y="899820"/>
                </a:moveTo>
                <a:lnTo>
                  <a:pt x="337312" y="894994"/>
                </a:lnTo>
                <a:lnTo>
                  <a:pt x="339089" y="969911"/>
                </a:lnTo>
                <a:lnTo>
                  <a:pt x="343525" y="972660"/>
                </a:lnTo>
                <a:lnTo>
                  <a:pt x="339216" y="899820"/>
                </a:lnTo>
                <a:close/>
              </a:path>
              <a:path w="2431415" h="1167841">
                <a:moveTo>
                  <a:pt x="350573" y="921458"/>
                </a:moveTo>
                <a:lnTo>
                  <a:pt x="343662" y="908773"/>
                </a:lnTo>
                <a:lnTo>
                  <a:pt x="414400" y="880084"/>
                </a:lnTo>
                <a:lnTo>
                  <a:pt x="412701" y="876412"/>
                </a:lnTo>
                <a:lnTo>
                  <a:pt x="405591" y="863528"/>
                </a:lnTo>
                <a:lnTo>
                  <a:pt x="397711" y="852951"/>
                </a:lnTo>
                <a:lnTo>
                  <a:pt x="389051" y="844682"/>
                </a:lnTo>
                <a:lnTo>
                  <a:pt x="379602" y="838720"/>
                </a:lnTo>
                <a:lnTo>
                  <a:pt x="375274" y="836798"/>
                </a:lnTo>
                <a:lnTo>
                  <a:pt x="362975" y="833440"/>
                </a:lnTo>
                <a:lnTo>
                  <a:pt x="350920" y="833322"/>
                </a:lnTo>
                <a:lnTo>
                  <a:pt x="339089" y="836447"/>
                </a:lnTo>
                <a:lnTo>
                  <a:pt x="329535" y="841378"/>
                </a:lnTo>
                <a:lnTo>
                  <a:pt x="319806" y="849364"/>
                </a:lnTo>
                <a:lnTo>
                  <a:pt x="311942" y="859616"/>
                </a:lnTo>
                <a:lnTo>
                  <a:pt x="305943" y="872134"/>
                </a:lnTo>
                <a:lnTo>
                  <a:pt x="303387" y="880807"/>
                </a:lnTo>
                <a:lnTo>
                  <a:pt x="301871" y="892449"/>
                </a:lnTo>
                <a:lnTo>
                  <a:pt x="302347" y="904625"/>
                </a:lnTo>
                <a:lnTo>
                  <a:pt x="304807" y="917335"/>
                </a:lnTo>
                <a:lnTo>
                  <a:pt x="309245" y="930579"/>
                </a:lnTo>
                <a:lnTo>
                  <a:pt x="314570" y="941913"/>
                </a:lnTo>
                <a:lnTo>
                  <a:pt x="321641" y="953013"/>
                </a:lnTo>
                <a:lnTo>
                  <a:pt x="329823" y="962345"/>
                </a:lnTo>
                <a:lnTo>
                  <a:pt x="339089" y="969911"/>
                </a:lnTo>
                <a:lnTo>
                  <a:pt x="337312" y="894994"/>
                </a:lnTo>
                <a:lnTo>
                  <a:pt x="332799" y="881322"/>
                </a:lnTo>
                <a:lnTo>
                  <a:pt x="330970" y="869039"/>
                </a:lnTo>
                <a:lnTo>
                  <a:pt x="331724" y="858037"/>
                </a:lnTo>
                <a:lnTo>
                  <a:pt x="332866" y="852119"/>
                </a:lnTo>
                <a:lnTo>
                  <a:pt x="335788" y="848194"/>
                </a:lnTo>
                <a:lnTo>
                  <a:pt x="340613" y="846251"/>
                </a:lnTo>
                <a:lnTo>
                  <a:pt x="343788" y="844943"/>
                </a:lnTo>
                <a:lnTo>
                  <a:pt x="346710" y="844727"/>
                </a:lnTo>
                <a:lnTo>
                  <a:pt x="349376" y="845604"/>
                </a:lnTo>
                <a:lnTo>
                  <a:pt x="353949" y="847077"/>
                </a:lnTo>
                <a:lnTo>
                  <a:pt x="358139" y="850239"/>
                </a:lnTo>
                <a:lnTo>
                  <a:pt x="361950" y="855103"/>
                </a:lnTo>
                <a:lnTo>
                  <a:pt x="364755" y="859242"/>
                </a:lnTo>
                <a:lnTo>
                  <a:pt x="370244" y="869711"/>
                </a:lnTo>
                <a:lnTo>
                  <a:pt x="376682" y="884605"/>
                </a:lnTo>
                <a:lnTo>
                  <a:pt x="339216" y="899820"/>
                </a:lnTo>
                <a:lnTo>
                  <a:pt x="343525" y="972660"/>
                </a:lnTo>
                <a:lnTo>
                  <a:pt x="354729" y="977360"/>
                </a:lnTo>
                <a:lnTo>
                  <a:pt x="366458" y="979210"/>
                </a:lnTo>
                <a:lnTo>
                  <a:pt x="378692" y="978209"/>
                </a:lnTo>
                <a:lnTo>
                  <a:pt x="391413" y="974356"/>
                </a:lnTo>
                <a:lnTo>
                  <a:pt x="398823" y="970795"/>
                </a:lnTo>
                <a:lnTo>
                  <a:pt x="409163" y="963235"/>
                </a:lnTo>
                <a:lnTo>
                  <a:pt x="417195" y="953541"/>
                </a:lnTo>
                <a:lnTo>
                  <a:pt x="423090" y="941103"/>
                </a:lnTo>
                <a:lnTo>
                  <a:pt x="426279" y="928595"/>
                </a:lnTo>
                <a:lnTo>
                  <a:pt x="428116" y="913879"/>
                </a:lnTo>
                <a:lnTo>
                  <a:pt x="422148" y="912736"/>
                </a:lnTo>
                <a:lnTo>
                  <a:pt x="420243" y="922832"/>
                </a:lnTo>
                <a:lnTo>
                  <a:pt x="417702" y="930325"/>
                </a:lnTo>
                <a:lnTo>
                  <a:pt x="414400" y="935227"/>
                </a:lnTo>
                <a:lnTo>
                  <a:pt x="411225" y="940142"/>
                </a:lnTo>
                <a:lnTo>
                  <a:pt x="406781" y="943711"/>
                </a:lnTo>
                <a:lnTo>
                  <a:pt x="401320" y="945946"/>
                </a:lnTo>
                <a:lnTo>
                  <a:pt x="397896" y="947120"/>
                </a:lnTo>
                <a:lnTo>
                  <a:pt x="385964" y="947929"/>
                </a:lnTo>
                <a:lnTo>
                  <a:pt x="373761" y="943787"/>
                </a:lnTo>
                <a:lnTo>
                  <a:pt x="367509" y="939875"/>
                </a:lnTo>
                <a:lnTo>
                  <a:pt x="358522" y="931825"/>
                </a:lnTo>
                <a:lnTo>
                  <a:pt x="350573" y="921458"/>
                </a:lnTo>
                <a:close/>
              </a:path>
              <a:path w="2431415" h="1167841">
                <a:moveTo>
                  <a:pt x="449580" y="896315"/>
                </a:moveTo>
                <a:lnTo>
                  <a:pt x="444881" y="898207"/>
                </a:lnTo>
                <a:lnTo>
                  <a:pt x="465963" y="943660"/>
                </a:lnTo>
                <a:lnTo>
                  <a:pt x="470535" y="941806"/>
                </a:lnTo>
                <a:lnTo>
                  <a:pt x="470662" y="936396"/>
                </a:lnTo>
                <a:lnTo>
                  <a:pt x="472313" y="933068"/>
                </a:lnTo>
                <a:lnTo>
                  <a:pt x="475234" y="931837"/>
                </a:lnTo>
                <a:lnTo>
                  <a:pt x="478409" y="931163"/>
                </a:lnTo>
                <a:lnTo>
                  <a:pt x="484099" y="930976"/>
                </a:lnTo>
                <a:lnTo>
                  <a:pt x="498171" y="929611"/>
                </a:lnTo>
                <a:lnTo>
                  <a:pt x="508635" y="926845"/>
                </a:lnTo>
                <a:lnTo>
                  <a:pt x="516509" y="923632"/>
                </a:lnTo>
                <a:lnTo>
                  <a:pt x="522986" y="918870"/>
                </a:lnTo>
                <a:lnTo>
                  <a:pt x="528065" y="912545"/>
                </a:lnTo>
                <a:lnTo>
                  <a:pt x="533019" y="906221"/>
                </a:lnTo>
                <a:lnTo>
                  <a:pt x="535939" y="898880"/>
                </a:lnTo>
                <a:lnTo>
                  <a:pt x="536701" y="890523"/>
                </a:lnTo>
                <a:lnTo>
                  <a:pt x="537590" y="882180"/>
                </a:lnTo>
                <a:lnTo>
                  <a:pt x="536448" y="874420"/>
                </a:lnTo>
                <a:lnTo>
                  <a:pt x="533526" y="867244"/>
                </a:lnTo>
                <a:lnTo>
                  <a:pt x="530351" y="859345"/>
                </a:lnTo>
                <a:lnTo>
                  <a:pt x="525272" y="853058"/>
                </a:lnTo>
                <a:lnTo>
                  <a:pt x="518413" y="848398"/>
                </a:lnTo>
                <a:lnTo>
                  <a:pt x="509788" y="843895"/>
                </a:lnTo>
                <a:lnTo>
                  <a:pt x="497768" y="839741"/>
                </a:lnTo>
                <a:lnTo>
                  <a:pt x="482346" y="835913"/>
                </a:lnTo>
                <a:lnTo>
                  <a:pt x="470520" y="833251"/>
                </a:lnTo>
                <a:lnTo>
                  <a:pt x="457462" y="829675"/>
                </a:lnTo>
                <a:lnTo>
                  <a:pt x="449707" y="826554"/>
                </a:lnTo>
                <a:lnTo>
                  <a:pt x="447039" y="825004"/>
                </a:lnTo>
                <a:lnTo>
                  <a:pt x="444119" y="820496"/>
                </a:lnTo>
                <a:lnTo>
                  <a:pt x="442722" y="817194"/>
                </a:lnTo>
                <a:lnTo>
                  <a:pt x="442849" y="813727"/>
                </a:lnTo>
                <a:lnTo>
                  <a:pt x="444500" y="810120"/>
                </a:lnTo>
                <a:lnTo>
                  <a:pt x="446150" y="806513"/>
                </a:lnTo>
                <a:lnTo>
                  <a:pt x="448945" y="803948"/>
                </a:lnTo>
                <a:lnTo>
                  <a:pt x="452627" y="802411"/>
                </a:lnTo>
                <a:lnTo>
                  <a:pt x="458597" y="799985"/>
                </a:lnTo>
                <a:lnTo>
                  <a:pt x="465582" y="799947"/>
                </a:lnTo>
                <a:lnTo>
                  <a:pt x="473583" y="802284"/>
                </a:lnTo>
                <a:lnTo>
                  <a:pt x="480202" y="805013"/>
                </a:lnTo>
                <a:lnTo>
                  <a:pt x="490452" y="811774"/>
                </a:lnTo>
                <a:lnTo>
                  <a:pt x="501903" y="821969"/>
                </a:lnTo>
                <a:lnTo>
                  <a:pt x="506602" y="820064"/>
                </a:lnTo>
                <a:lnTo>
                  <a:pt x="486663" y="776909"/>
                </a:lnTo>
                <a:lnTo>
                  <a:pt x="481964" y="778802"/>
                </a:lnTo>
                <a:lnTo>
                  <a:pt x="481075" y="782916"/>
                </a:lnTo>
                <a:lnTo>
                  <a:pt x="480187" y="785533"/>
                </a:lnTo>
                <a:lnTo>
                  <a:pt x="478789" y="787730"/>
                </a:lnTo>
                <a:lnTo>
                  <a:pt x="475869" y="789279"/>
                </a:lnTo>
                <a:lnTo>
                  <a:pt x="472059" y="790054"/>
                </a:lnTo>
                <a:lnTo>
                  <a:pt x="469011" y="789673"/>
                </a:lnTo>
                <a:lnTo>
                  <a:pt x="461137" y="788923"/>
                </a:lnTo>
                <a:lnTo>
                  <a:pt x="453644" y="789965"/>
                </a:lnTo>
                <a:lnTo>
                  <a:pt x="446659" y="792797"/>
                </a:lnTo>
                <a:lnTo>
                  <a:pt x="437343" y="797567"/>
                </a:lnTo>
                <a:lnTo>
                  <a:pt x="427716" y="806115"/>
                </a:lnTo>
                <a:lnTo>
                  <a:pt x="421894" y="816914"/>
                </a:lnTo>
                <a:lnTo>
                  <a:pt x="420095" y="823669"/>
                </a:lnTo>
                <a:lnTo>
                  <a:pt x="419503" y="836070"/>
                </a:lnTo>
                <a:lnTo>
                  <a:pt x="422528" y="848042"/>
                </a:lnTo>
                <a:lnTo>
                  <a:pt x="423881" y="851056"/>
                </a:lnTo>
                <a:lnTo>
                  <a:pt x="431178" y="861377"/>
                </a:lnTo>
                <a:lnTo>
                  <a:pt x="441706" y="869314"/>
                </a:lnTo>
                <a:lnTo>
                  <a:pt x="449942" y="872895"/>
                </a:lnTo>
                <a:lnTo>
                  <a:pt x="462092" y="876646"/>
                </a:lnTo>
                <a:lnTo>
                  <a:pt x="478155" y="880592"/>
                </a:lnTo>
                <a:lnTo>
                  <a:pt x="490347" y="883234"/>
                </a:lnTo>
                <a:lnTo>
                  <a:pt x="498475" y="885609"/>
                </a:lnTo>
                <a:lnTo>
                  <a:pt x="502538" y="887704"/>
                </a:lnTo>
                <a:lnTo>
                  <a:pt x="506602" y="889812"/>
                </a:lnTo>
                <a:lnTo>
                  <a:pt x="509524" y="893063"/>
                </a:lnTo>
                <a:lnTo>
                  <a:pt x="511301" y="897483"/>
                </a:lnTo>
                <a:lnTo>
                  <a:pt x="512825" y="901344"/>
                </a:lnTo>
                <a:lnTo>
                  <a:pt x="512825" y="905192"/>
                </a:lnTo>
                <a:lnTo>
                  <a:pt x="511048" y="909040"/>
                </a:lnTo>
                <a:lnTo>
                  <a:pt x="509397" y="912901"/>
                </a:lnTo>
                <a:lnTo>
                  <a:pt x="506349" y="915720"/>
                </a:lnTo>
                <a:lnTo>
                  <a:pt x="501903" y="917511"/>
                </a:lnTo>
                <a:lnTo>
                  <a:pt x="495426" y="920114"/>
                </a:lnTo>
                <a:lnTo>
                  <a:pt x="487425" y="919848"/>
                </a:lnTo>
                <a:lnTo>
                  <a:pt x="477774" y="916711"/>
                </a:lnTo>
                <a:lnTo>
                  <a:pt x="470009" y="913367"/>
                </a:lnTo>
                <a:lnTo>
                  <a:pt x="459693" y="906301"/>
                </a:lnTo>
                <a:lnTo>
                  <a:pt x="449580" y="896315"/>
                </a:lnTo>
                <a:close/>
              </a:path>
              <a:path w="2431415" h="1167841">
                <a:moveTo>
                  <a:pt x="559815" y="851636"/>
                </a:moveTo>
                <a:lnTo>
                  <a:pt x="555116" y="853528"/>
                </a:lnTo>
                <a:lnTo>
                  <a:pt x="576072" y="898982"/>
                </a:lnTo>
                <a:lnTo>
                  <a:pt x="580644" y="897127"/>
                </a:lnTo>
                <a:lnTo>
                  <a:pt x="580771" y="891717"/>
                </a:lnTo>
                <a:lnTo>
                  <a:pt x="582422" y="888390"/>
                </a:lnTo>
                <a:lnTo>
                  <a:pt x="585470" y="887158"/>
                </a:lnTo>
                <a:lnTo>
                  <a:pt x="588518" y="886485"/>
                </a:lnTo>
                <a:lnTo>
                  <a:pt x="594234" y="886297"/>
                </a:lnTo>
                <a:lnTo>
                  <a:pt x="608374" y="884933"/>
                </a:lnTo>
                <a:lnTo>
                  <a:pt x="618743" y="882167"/>
                </a:lnTo>
                <a:lnTo>
                  <a:pt x="626617" y="878954"/>
                </a:lnTo>
                <a:lnTo>
                  <a:pt x="633094" y="874191"/>
                </a:lnTo>
                <a:lnTo>
                  <a:pt x="638175" y="867867"/>
                </a:lnTo>
                <a:lnTo>
                  <a:pt x="643255" y="861542"/>
                </a:lnTo>
                <a:lnTo>
                  <a:pt x="646176" y="854201"/>
                </a:lnTo>
                <a:lnTo>
                  <a:pt x="646938" y="845845"/>
                </a:lnTo>
                <a:lnTo>
                  <a:pt x="647700" y="837501"/>
                </a:lnTo>
                <a:lnTo>
                  <a:pt x="646684" y="829741"/>
                </a:lnTo>
                <a:lnTo>
                  <a:pt x="643763" y="822566"/>
                </a:lnTo>
                <a:lnTo>
                  <a:pt x="640461" y="814666"/>
                </a:lnTo>
                <a:lnTo>
                  <a:pt x="635508" y="808380"/>
                </a:lnTo>
                <a:lnTo>
                  <a:pt x="628650" y="803719"/>
                </a:lnTo>
                <a:lnTo>
                  <a:pt x="619955" y="799190"/>
                </a:lnTo>
                <a:lnTo>
                  <a:pt x="607923" y="795050"/>
                </a:lnTo>
                <a:lnTo>
                  <a:pt x="592455" y="791235"/>
                </a:lnTo>
                <a:lnTo>
                  <a:pt x="580745" y="788600"/>
                </a:lnTo>
                <a:lnTo>
                  <a:pt x="567639" y="785008"/>
                </a:lnTo>
                <a:lnTo>
                  <a:pt x="559943" y="781875"/>
                </a:lnTo>
                <a:lnTo>
                  <a:pt x="557149" y="780326"/>
                </a:lnTo>
                <a:lnTo>
                  <a:pt x="554227" y="775817"/>
                </a:lnTo>
                <a:lnTo>
                  <a:pt x="552958" y="772515"/>
                </a:lnTo>
                <a:lnTo>
                  <a:pt x="553085" y="769048"/>
                </a:lnTo>
                <a:lnTo>
                  <a:pt x="554736" y="765441"/>
                </a:lnTo>
                <a:lnTo>
                  <a:pt x="556387" y="761834"/>
                </a:lnTo>
                <a:lnTo>
                  <a:pt x="559053" y="759269"/>
                </a:lnTo>
                <a:lnTo>
                  <a:pt x="562863" y="757732"/>
                </a:lnTo>
                <a:lnTo>
                  <a:pt x="568833" y="755307"/>
                </a:lnTo>
                <a:lnTo>
                  <a:pt x="575818" y="755268"/>
                </a:lnTo>
                <a:lnTo>
                  <a:pt x="583691" y="757605"/>
                </a:lnTo>
                <a:lnTo>
                  <a:pt x="590311" y="760334"/>
                </a:lnTo>
                <a:lnTo>
                  <a:pt x="600561" y="767095"/>
                </a:lnTo>
                <a:lnTo>
                  <a:pt x="612013" y="777290"/>
                </a:lnTo>
                <a:lnTo>
                  <a:pt x="616712" y="775385"/>
                </a:lnTo>
                <a:lnTo>
                  <a:pt x="596773" y="732231"/>
                </a:lnTo>
                <a:lnTo>
                  <a:pt x="592074" y="734123"/>
                </a:lnTo>
                <a:lnTo>
                  <a:pt x="591185" y="738238"/>
                </a:lnTo>
                <a:lnTo>
                  <a:pt x="590423" y="740854"/>
                </a:lnTo>
                <a:lnTo>
                  <a:pt x="588899" y="743051"/>
                </a:lnTo>
                <a:lnTo>
                  <a:pt x="586105" y="744600"/>
                </a:lnTo>
                <a:lnTo>
                  <a:pt x="582168" y="745375"/>
                </a:lnTo>
                <a:lnTo>
                  <a:pt x="579120" y="744994"/>
                </a:lnTo>
                <a:lnTo>
                  <a:pt x="571246" y="744245"/>
                </a:lnTo>
                <a:lnTo>
                  <a:pt x="563880" y="745286"/>
                </a:lnTo>
                <a:lnTo>
                  <a:pt x="556895" y="748118"/>
                </a:lnTo>
                <a:lnTo>
                  <a:pt x="547442" y="752928"/>
                </a:lnTo>
                <a:lnTo>
                  <a:pt x="537811" y="761461"/>
                </a:lnTo>
                <a:lnTo>
                  <a:pt x="532002" y="772236"/>
                </a:lnTo>
                <a:lnTo>
                  <a:pt x="530276" y="778941"/>
                </a:lnTo>
                <a:lnTo>
                  <a:pt x="529701" y="791367"/>
                </a:lnTo>
                <a:lnTo>
                  <a:pt x="532638" y="803363"/>
                </a:lnTo>
                <a:lnTo>
                  <a:pt x="534029" y="806445"/>
                </a:lnTo>
                <a:lnTo>
                  <a:pt x="541388" y="816726"/>
                </a:lnTo>
                <a:lnTo>
                  <a:pt x="551941" y="824636"/>
                </a:lnTo>
                <a:lnTo>
                  <a:pt x="560081" y="828193"/>
                </a:lnTo>
                <a:lnTo>
                  <a:pt x="572190" y="831956"/>
                </a:lnTo>
                <a:lnTo>
                  <a:pt x="588263" y="835913"/>
                </a:lnTo>
                <a:lnTo>
                  <a:pt x="603504" y="839674"/>
                </a:lnTo>
                <a:lnTo>
                  <a:pt x="612648" y="843025"/>
                </a:lnTo>
                <a:lnTo>
                  <a:pt x="616712" y="845134"/>
                </a:lnTo>
                <a:lnTo>
                  <a:pt x="619633" y="848385"/>
                </a:lnTo>
                <a:lnTo>
                  <a:pt x="621411" y="852804"/>
                </a:lnTo>
                <a:lnTo>
                  <a:pt x="623062" y="856665"/>
                </a:lnTo>
                <a:lnTo>
                  <a:pt x="622935" y="860513"/>
                </a:lnTo>
                <a:lnTo>
                  <a:pt x="621284" y="864361"/>
                </a:lnTo>
                <a:lnTo>
                  <a:pt x="619506" y="868222"/>
                </a:lnTo>
                <a:lnTo>
                  <a:pt x="616458" y="871042"/>
                </a:lnTo>
                <a:lnTo>
                  <a:pt x="612013" y="872832"/>
                </a:lnTo>
                <a:lnTo>
                  <a:pt x="605663" y="875436"/>
                </a:lnTo>
                <a:lnTo>
                  <a:pt x="597535" y="875169"/>
                </a:lnTo>
                <a:lnTo>
                  <a:pt x="587883" y="872032"/>
                </a:lnTo>
                <a:lnTo>
                  <a:pt x="580182" y="868721"/>
                </a:lnTo>
                <a:lnTo>
                  <a:pt x="569864" y="861648"/>
                </a:lnTo>
                <a:lnTo>
                  <a:pt x="559815" y="851636"/>
                </a:lnTo>
                <a:close/>
              </a:path>
              <a:path w="2431415" h="1167841">
                <a:moveTo>
                  <a:pt x="678561" y="703198"/>
                </a:moveTo>
                <a:lnTo>
                  <a:pt x="626110" y="724534"/>
                </a:lnTo>
                <a:lnTo>
                  <a:pt x="628141" y="729627"/>
                </a:lnTo>
                <a:lnTo>
                  <a:pt x="634111" y="728052"/>
                </a:lnTo>
                <a:lnTo>
                  <a:pt x="638556" y="728103"/>
                </a:lnTo>
                <a:lnTo>
                  <a:pt x="641350" y="729767"/>
                </a:lnTo>
                <a:lnTo>
                  <a:pt x="644016" y="731431"/>
                </a:lnTo>
                <a:lnTo>
                  <a:pt x="647445" y="737133"/>
                </a:lnTo>
                <a:lnTo>
                  <a:pt x="651383" y="746874"/>
                </a:lnTo>
                <a:lnTo>
                  <a:pt x="672084" y="798042"/>
                </a:lnTo>
                <a:lnTo>
                  <a:pt x="676518" y="808370"/>
                </a:lnTo>
                <a:lnTo>
                  <a:pt x="682485" y="820312"/>
                </a:lnTo>
                <a:lnTo>
                  <a:pt x="687705" y="828179"/>
                </a:lnTo>
                <a:lnTo>
                  <a:pt x="692022" y="833373"/>
                </a:lnTo>
                <a:lnTo>
                  <a:pt x="697991" y="837044"/>
                </a:lnTo>
                <a:lnTo>
                  <a:pt x="705485" y="839215"/>
                </a:lnTo>
                <a:lnTo>
                  <a:pt x="712851" y="841374"/>
                </a:lnTo>
                <a:lnTo>
                  <a:pt x="720216" y="840993"/>
                </a:lnTo>
                <a:lnTo>
                  <a:pt x="727583" y="838047"/>
                </a:lnTo>
                <a:lnTo>
                  <a:pt x="735203" y="834948"/>
                </a:lnTo>
                <a:lnTo>
                  <a:pt x="741426" y="830478"/>
                </a:lnTo>
                <a:lnTo>
                  <a:pt x="746125" y="824623"/>
                </a:lnTo>
                <a:lnTo>
                  <a:pt x="746711" y="823897"/>
                </a:lnTo>
                <a:lnTo>
                  <a:pt x="753022" y="813855"/>
                </a:lnTo>
                <a:lnTo>
                  <a:pt x="758189" y="801052"/>
                </a:lnTo>
                <a:lnTo>
                  <a:pt x="765175" y="818299"/>
                </a:lnTo>
                <a:lnTo>
                  <a:pt x="817626" y="796988"/>
                </a:lnTo>
                <a:lnTo>
                  <a:pt x="815720" y="792022"/>
                </a:lnTo>
                <a:lnTo>
                  <a:pt x="809752" y="793648"/>
                </a:lnTo>
                <a:lnTo>
                  <a:pt x="805434" y="793622"/>
                </a:lnTo>
                <a:lnTo>
                  <a:pt x="802639" y="791933"/>
                </a:lnTo>
                <a:lnTo>
                  <a:pt x="799845" y="790244"/>
                </a:lnTo>
                <a:lnTo>
                  <a:pt x="796416" y="784478"/>
                </a:lnTo>
                <a:lnTo>
                  <a:pt x="792353" y="774636"/>
                </a:lnTo>
                <a:lnTo>
                  <a:pt x="751459" y="673734"/>
                </a:lnTo>
                <a:lnTo>
                  <a:pt x="698881" y="694943"/>
                </a:lnTo>
                <a:lnTo>
                  <a:pt x="700913" y="700150"/>
                </a:lnTo>
                <a:lnTo>
                  <a:pt x="707009" y="698499"/>
                </a:lnTo>
                <a:lnTo>
                  <a:pt x="711327" y="698626"/>
                </a:lnTo>
                <a:lnTo>
                  <a:pt x="714120" y="700277"/>
                </a:lnTo>
                <a:lnTo>
                  <a:pt x="716914" y="701928"/>
                </a:lnTo>
                <a:lnTo>
                  <a:pt x="720216" y="707643"/>
                </a:lnTo>
                <a:lnTo>
                  <a:pt x="724154" y="717295"/>
                </a:lnTo>
                <a:lnTo>
                  <a:pt x="752093" y="786295"/>
                </a:lnTo>
                <a:lnTo>
                  <a:pt x="749935" y="795654"/>
                </a:lnTo>
                <a:lnTo>
                  <a:pt x="747521" y="802271"/>
                </a:lnTo>
                <a:lnTo>
                  <a:pt x="744728" y="806145"/>
                </a:lnTo>
                <a:lnTo>
                  <a:pt x="742822" y="808977"/>
                </a:lnTo>
                <a:lnTo>
                  <a:pt x="740156" y="811060"/>
                </a:lnTo>
                <a:lnTo>
                  <a:pt x="736854" y="812406"/>
                </a:lnTo>
                <a:lnTo>
                  <a:pt x="734440" y="813409"/>
                </a:lnTo>
                <a:lnTo>
                  <a:pt x="729488" y="812990"/>
                </a:lnTo>
                <a:lnTo>
                  <a:pt x="724788" y="810920"/>
                </a:lnTo>
                <a:lnTo>
                  <a:pt x="720979" y="806297"/>
                </a:lnTo>
                <a:lnTo>
                  <a:pt x="718058" y="800544"/>
                </a:lnTo>
                <a:lnTo>
                  <a:pt x="714375" y="791349"/>
                </a:lnTo>
                <a:lnTo>
                  <a:pt x="678561" y="703198"/>
                </a:lnTo>
                <a:close/>
              </a:path>
              <a:path w="2431415" h="1167841">
                <a:moveTo>
                  <a:pt x="858265" y="664336"/>
                </a:moveTo>
                <a:lnTo>
                  <a:pt x="860679" y="659764"/>
                </a:lnTo>
                <a:lnTo>
                  <a:pt x="862330" y="656716"/>
                </a:lnTo>
                <a:lnTo>
                  <a:pt x="864362" y="654684"/>
                </a:lnTo>
                <a:lnTo>
                  <a:pt x="867029" y="653668"/>
                </a:lnTo>
                <a:lnTo>
                  <a:pt x="868299" y="653160"/>
                </a:lnTo>
                <a:lnTo>
                  <a:pt x="871346" y="653287"/>
                </a:lnTo>
                <a:lnTo>
                  <a:pt x="874140" y="654176"/>
                </a:lnTo>
                <a:lnTo>
                  <a:pt x="879093" y="655827"/>
                </a:lnTo>
                <a:lnTo>
                  <a:pt x="883919" y="657478"/>
                </a:lnTo>
                <a:lnTo>
                  <a:pt x="888745" y="657351"/>
                </a:lnTo>
                <a:lnTo>
                  <a:pt x="893571" y="655319"/>
                </a:lnTo>
                <a:lnTo>
                  <a:pt x="897889" y="653668"/>
                </a:lnTo>
                <a:lnTo>
                  <a:pt x="900811" y="650493"/>
                </a:lnTo>
                <a:lnTo>
                  <a:pt x="902335" y="645921"/>
                </a:lnTo>
                <a:lnTo>
                  <a:pt x="903986" y="641222"/>
                </a:lnTo>
                <a:lnTo>
                  <a:pt x="903605" y="635888"/>
                </a:lnTo>
                <a:lnTo>
                  <a:pt x="901064" y="629665"/>
                </a:lnTo>
                <a:lnTo>
                  <a:pt x="898652" y="623950"/>
                </a:lnTo>
                <a:lnTo>
                  <a:pt x="895350" y="620013"/>
                </a:lnTo>
                <a:lnTo>
                  <a:pt x="891032" y="618108"/>
                </a:lnTo>
                <a:lnTo>
                  <a:pt x="886587" y="616203"/>
                </a:lnTo>
                <a:lnTo>
                  <a:pt x="881888" y="616330"/>
                </a:lnTo>
                <a:lnTo>
                  <a:pt x="876681" y="618362"/>
                </a:lnTo>
                <a:lnTo>
                  <a:pt x="870712" y="620775"/>
                </a:lnTo>
                <a:lnTo>
                  <a:pt x="865378" y="625474"/>
                </a:lnTo>
                <a:lnTo>
                  <a:pt x="860806" y="632459"/>
                </a:lnTo>
                <a:lnTo>
                  <a:pt x="856474" y="640814"/>
                </a:lnTo>
                <a:lnTo>
                  <a:pt x="852473" y="652813"/>
                </a:lnTo>
                <a:lnTo>
                  <a:pt x="848994" y="668146"/>
                </a:lnTo>
                <a:lnTo>
                  <a:pt x="837184" y="638936"/>
                </a:lnTo>
                <a:lnTo>
                  <a:pt x="784479" y="660272"/>
                </a:lnTo>
                <a:lnTo>
                  <a:pt x="786511" y="665352"/>
                </a:lnTo>
                <a:lnTo>
                  <a:pt x="791210" y="664082"/>
                </a:lnTo>
                <a:lnTo>
                  <a:pt x="794638" y="663574"/>
                </a:lnTo>
                <a:lnTo>
                  <a:pt x="796797" y="664082"/>
                </a:lnTo>
                <a:lnTo>
                  <a:pt x="801115" y="665987"/>
                </a:lnTo>
                <a:lnTo>
                  <a:pt x="804671" y="669924"/>
                </a:lnTo>
                <a:lnTo>
                  <a:pt x="806958" y="674369"/>
                </a:lnTo>
                <a:lnTo>
                  <a:pt x="809879" y="681735"/>
                </a:lnTo>
                <a:lnTo>
                  <a:pt x="838835" y="753071"/>
                </a:lnTo>
                <a:lnTo>
                  <a:pt x="843407" y="764285"/>
                </a:lnTo>
                <a:lnTo>
                  <a:pt x="845185" y="771601"/>
                </a:lnTo>
                <a:lnTo>
                  <a:pt x="844295" y="775030"/>
                </a:lnTo>
                <a:lnTo>
                  <a:pt x="843407" y="778446"/>
                </a:lnTo>
                <a:lnTo>
                  <a:pt x="840232" y="781532"/>
                </a:lnTo>
                <a:lnTo>
                  <a:pt x="834770" y="784263"/>
                </a:lnTo>
                <a:lnTo>
                  <a:pt x="836803" y="789228"/>
                </a:lnTo>
                <a:lnTo>
                  <a:pt x="906399" y="760983"/>
                </a:lnTo>
                <a:lnTo>
                  <a:pt x="904366" y="756018"/>
                </a:lnTo>
                <a:lnTo>
                  <a:pt x="899160" y="757821"/>
                </a:lnTo>
                <a:lnTo>
                  <a:pt x="895222" y="758596"/>
                </a:lnTo>
                <a:lnTo>
                  <a:pt x="892556" y="758329"/>
                </a:lnTo>
                <a:lnTo>
                  <a:pt x="890015" y="758050"/>
                </a:lnTo>
                <a:lnTo>
                  <a:pt x="887603" y="756894"/>
                </a:lnTo>
                <a:lnTo>
                  <a:pt x="884301" y="753656"/>
                </a:lnTo>
                <a:lnTo>
                  <a:pt x="882522" y="750430"/>
                </a:lnTo>
                <a:lnTo>
                  <a:pt x="880490" y="745185"/>
                </a:lnTo>
                <a:lnTo>
                  <a:pt x="877188" y="737514"/>
                </a:lnTo>
                <a:lnTo>
                  <a:pt x="865124" y="707897"/>
                </a:lnTo>
                <a:lnTo>
                  <a:pt x="862614" y="701068"/>
                </a:lnTo>
                <a:lnTo>
                  <a:pt x="859259" y="688657"/>
                </a:lnTo>
                <a:lnTo>
                  <a:pt x="857631" y="676528"/>
                </a:lnTo>
                <a:lnTo>
                  <a:pt x="857122" y="669924"/>
                </a:lnTo>
                <a:lnTo>
                  <a:pt x="858265" y="664336"/>
                </a:lnTo>
                <a:close/>
              </a:path>
              <a:path w="2431415" h="1167841">
                <a:moveTo>
                  <a:pt x="962025" y="647191"/>
                </a:moveTo>
                <a:lnTo>
                  <a:pt x="960119" y="642365"/>
                </a:lnTo>
                <a:lnTo>
                  <a:pt x="961897" y="717295"/>
                </a:lnTo>
                <a:lnTo>
                  <a:pt x="966333" y="720047"/>
                </a:lnTo>
                <a:lnTo>
                  <a:pt x="962025" y="647191"/>
                </a:lnTo>
                <a:close/>
              </a:path>
              <a:path w="2431415" h="1167841">
                <a:moveTo>
                  <a:pt x="973392" y="668903"/>
                </a:moveTo>
                <a:lnTo>
                  <a:pt x="966469" y="656208"/>
                </a:lnTo>
                <a:lnTo>
                  <a:pt x="1037209" y="627506"/>
                </a:lnTo>
                <a:lnTo>
                  <a:pt x="1035495" y="623792"/>
                </a:lnTo>
                <a:lnTo>
                  <a:pt x="1028387" y="610897"/>
                </a:lnTo>
                <a:lnTo>
                  <a:pt x="1020510" y="600331"/>
                </a:lnTo>
                <a:lnTo>
                  <a:pt x="1011854" y="592073"/>
                </a:lnTo>
                <a:lnTo>
                  <a:pt x="1002411" y="586104"/>
                </a:lnTo>
                <a:lnTo>
                  <a:pt x="998055" y="584159"/>
                </a:lnTo>
                <a:lnTo>
                  <a:pt x="985730" y="580784"/>
                </a:lnTo>
                <a:lnTo>
                  <a:pt x="973664" y="580671"/>
                </a:lnTo>
                <a:lnTo>
                  <a:pt x="961897" y="583818"/>
                </a:lnTo>
                <a:lnTo>
                  <a:pt x="952343" y="588760"/>
                </a:lnTo>
                <a:lnTo>
                  <a:pt x="942614" y="596759"/>
                </a:lnTo>
                <a:lnTo>
                  <a:pt x="934750" y="607011"/>
                </a:lnTo>
                <a:lnTo>
                  <a:pt x="928751" y="619505"/>
                </a:lnTo>
                <a:lnTo>
                  <a:pt x="926199" y="628188"/>
                </a:lnTo>
                <a:lnTo>
                  <a:pt x="924680" y="639845"/>
                </a:lnTo>
                <a:lnTo>
                  <a:pt x="925154" y="652015"/>
                </a:lnTo>
                <a:lnTo>
                  <a:pt x="927614" y="664706"/>
                </a:lnTo>
                <a:lnTo>
                  <a:pt x="932053" y="677925"/>
                </a:lnTo>
                <a:lnTo>
                  <a:pt x="937390" y="689326"/>
                </a:lnTo>
                <a:lnTo>
                  <a:pt x="944459" y="700433"/>
                </a:lnTo>
                <a:lnTo>
                  <a:pt x="952636" y="709752"/>
                </a:lnTo>
                <a:lnTo>
                  <a:pt x="961897" y="717295"/>
                </a:lnTo>
                <a:lnTo>
                  <a:pt x="960119" y="642365"/>
                </a:lnTo>
                <a:lnTo>
                  <a:pt x="955607" y="628711"/>
                </a:lnTo>
                <a:lnTo>
                  <a:pt x="953778" y="616428"/>
                </a:lnTo>
                <a:lnTo>
                  <a:pt x="954532" y="605408"/>
                </a:lnTo>
                <a:lnTo>
                  <a:pt x="955675" y="599566"/>
                </a:lnTo>
                <a:lnTo>
                  <a:pt x="958595" y="595629"/>
                </a:lnTo>
                <a:lnTo>
                  <a:pt x="963421" y="593597"/>
                </a:lnTo>
                <a:lnTo>
                  <a:pt x="966596" y="592327"/>
                </a:lnTo>
                <a:lnTo>
                  <a:pt x="969517" y="592073"/>
                </a:lnTo>
                <a:lnTo>
                  <a:pt x="972185" y="592962"/>
                </a:lnTo>
                <a:lnTo>
                  <a:pt x="976757" y="594486"/>
                </a:lnTo>
                <a:lnTo>
                  <a:pt x="980947" y="597661"/>
                </a:lnTo>
                <a:lnTo>
                  <a:pt x="984758" y="602487"/>
                </a:lnTo>
                <a:lnTo>
                  <a:pt x="987553" y="606598"/>
                </a:lnTo>
                <a:lnTo>
                  <a:pt x="993046" y="617079"/>
                </a:lnTo>
                <a:lnTo>
                  <a:pt x="999489" y="631951"/>
                </a:lnTo>
                <a:lnTo>
                  <a:pt x="962025" y="647191"/>
                </a:lnTo>
                <a:lnTo>
                  <a:pt x="966333" y="720047"/>
                </a:lnTo>
                <a:lnTo>
                  <a:pt x="977537" y="724750"/>
                </a:lnTo>
                <a:lnTo>
                  <a:pt x="989266" y="726599"/>
                </a:lnTo>
                <a:lnTo>
                  <a:pt x="1001500" y="725595"/>
                </a:lnTo>
                <a:lnTo>
                  <a:pt x="1014221" y="721740"/>
                </a:lnTo>
                <a:lnTo>
                  <a:pt x="1021637" y="718211"/>
                </a:lnTo>
                <a:lnTo>
                  <a:pt x="1031973" y="710646"/>
                </a:lnTo>
                <a:lnTo>
                  <a:pt x="1040003" y="700912"/>
                </a:lnTo>
                <a:lnTo>
                  <a:pt x="1045891" y="688474"/>
                </a:lnTo>
                <a:lnTo>
                  <a:pt x="1049085" y="675972"/>
                </a:lnTo>
                <a:lnTo>
                  <a:pt x="1050925" y="661288"/>
                </a:lnTo>
                <a:lnTo>
                  <a:pt x="1044956" y="660145"/>
                </a:lnTo>
                <a:lnTo>
                  <a:pt x="1043051" y="670178"/>
                </a:lnTo>
                <a:lnTo>
                  <a:pt x="1040511" y="677671"/>
                </a:lnTo>
                <a:lnTo>
                  <a:pt x="1037209" y="682624"/>
                </a:lnTo>
                <a:lnTo>
                  <a:pt x="1034034" y="687577"/>
                </a:lnTo>
                <a:lnTo>
                  <a:pt x="1029588" y="691133"/>
                </a:lnTo>
                <a:lnTo>
                  <a:pt x="1024128" y="693292"/>
                </a:lnTo>
                <a:lnTo>
                  <a:pt x="1020671" y="694495"/>
                </a:lnTo>
                <a:lnTo>
                  <a:pt x="1008755" y="695303"/>
                </a:lnTo>
                <a:lnTo>
                  <a:pt x="996568" y="691133"/>
                </a:lnTo>
                <a:lnTo>
                  <a:pt x="990358" y="687289"/>
                </a:lnTo>
                <a:lnTo>
                  <a:pt x="981355" y="679268"/>
                </a:lnTo>
                <a:lnTo>
                  <a:pt x="973392" y="668903"/>
                </a:lnTo>
                <a:close/>
              </a:path>
              <a:path w="2431415" h="1167841">
                <a:moveTo>
                  <a:pt x="1126997" y="453770"/>
                </a:moveTo>
                <a:lnTo>
                  <a:pt x="1072895" y="475741"/>
                </a:lnTo>
                <a:lnTo>
                  <a:pt x="1074928" y="480821"/>
                </a:lnTo>
                <a:lnTo>
                  <a:pt x="1081151" y="478662"/>
                </a:lnTo>
                <a:lnTo>
                  <a:pt x="1085850" y="478535"/>
                </a:lnTo>
                <a:lnTo>
                  <a:pt x="1092072" y="481837"/>
                </a:lnTo>
                <a:lnTo>
                  <a:pt x="1095502" y="487171"/>
                </a:lnTo>
                <a:lnTo>
                  <a:pt x="1099185" y="496188"/>
                </a:lnTo>
                <a:lnTo>
                  <a:pt x="1153287" y="629665"/>
                </a:lnTo>
                <a:lnTo>
                  <a:pt x="1156969" y="638809"/>
                </a:lnTo>
                <a:lnTo>
                  <a:pt x="1158366" y="644778"/>
                </a:lnTo>
                <a:lnTo>
                  <a:pt x="1157351" y="647572"/>
                </a:lnTo>
                <a:lnTo>
                  <a:pt x="1155954" y="651890"/>
                </a:lnTo>
                <a:lnTo>
                  <a:pt x="1152397" y="655192"/>
                </a:lnTo>
                <a:lnTo>
                  <a:pt x="1146683" y="657732"/>
                </a:lnTo>
                <a:lnTo>
                  <a:pt x="1148714" y="662685"/>
                </a:lnTo>
                <a:lnTo>
                  <a:pt x="1218311" y="634491"/>
                </a:lnTo>
                <a:lnTo>
                  <a:pt x="1216406" y="629538"/>
                </a:lnTo>
                <a:lnTo>
                  <a:pt x="1210056" y="631570"/>
                </a:lnTo>
                <a:lnTo>
                  <a:pt x="1205357" y="631824"/>
                </a:lnTo>
                <a:lnTo>
                  <a:pt x="1202182" y="630173"/>
                </a:lnTo>
                <a:lnTo>
                  <a:pt x="1199007" y="628522"/>
                </a:lnTo>
                <a:lnTo>
                  <a:pt x="1195578" y="623188"/>
                </a:lnTo>
                <a:lnTo>
                  <a:pt x="1191894" y="614044"/>
                </a:lnTo>
                <a:lnTo>
                  <a:pt x="1126997" y="453770"/>
                </a:lnTo>
                <a:close/>
              </a:path>
              <a:path w="2431415" h="1167841">
                <a:moveTo>
                  <a:pt x="1271905" y="596264"/>
                </a:moveTo>
                <a:lnTo>
                  <a:pt x="1267714" y="592200"/>
                </a:lnTo>
                <a:lnTo>
                  <a:pt x="1264031" y="586104"/>
                </a:lnTo>
                <a:lnTo>
                  <a:pt x="1261918" y="582481"/>
                </a:lnTo>
                <a:lnTo>
                  <a:pt x="1256197" y="571368"/>
                </a:lnTo>
                <a:lnTo>
                  <a:pt x="1250950" y="559307"/>
                </a:lnTo>
                <a:lnTo>
                  <a:pt x="1257045" y="612307"/>
                </a:lnTo>
                <a:lnTo>
                  <a:pt x="1268928" y="613587"/>
                </a:lnTo>
                <a:lnTo>
                  <a:pt x="1281335" y="612218"/>
                </a:lnTo>
                <a:lnTo>
                  <a:pt x="1294257" y="608202"/>
                </a:lnTo>
                <a:lnTo>
                  <a:pt x="1299160" y="606019"/>
                </a:lnTo>
                <a:lnTo>
                  <a:pt x="1310672" y="598965"/>
                </a:lnTo>
                <a:lnTo>
                  <a:pt x="1319915" y="590119"/>
                </a:lnTo>
                <a:lnTo>
                  <a:pt x="1326889" y="579483"/>
                </a:lnTo>
                <a:lnTo>
                  <a:pt x="1331594" y="567054"/>
                </a:lnTo>
                <a:lnTo>
                  <a:pt x="1333859" y="553033"/>
                </a:lnTo>
                <a:lnTo>
                  <a:pt x="1333557" y="540892"/>
                </a:lnTo>
                <a:lnTo>
                  <a:pt x="1331239" y="528382"/>
                </a:lnTo>
                <a:lnTo>
                  <a:pt x="1326895" y="515492"/>
                </a:lnTo>
                <a:lnTo>
                  <a:pt x="1320901" y="503132"/>
                </a:lnTo>
                <a:lnTo>
                  <a:pt x="1313738" y="492653"/>
                </a:lnTo>
                <a:lnTo>
                  <a:pt x="1305179" y="483488"/>
                </a:lnTo>
                <a:lnTo>
                  <a:pt x="1296824" y="476857"/>
                </a:lnTo>
                <a:lnTo>
                  <a:pt x="1285531" y="470981"/>
                </a:lnTo>
                <a:lnTo>
                  <a:pt x="1273175" y="467740"/>
                </a:lnTo>
                <a:lnTo>
                  <a:pt x="1262946" y="466888"/>
                </a:lnTo>
                <a:lnTo>
                  <a:pt x="1250503" y="468043"/>
                </a:lnTo>
                <a:lnTo>
                  <a:pt x="1238377" y="471677"/>
                </a:lnTo>
                <a:lnTo>
                  <a:pt x="1224548" y="479115"/>
                </a:lnTo>
                <a:lnTo>
                  <a:pt x="1214870" y="487633"/>
                </a:lnTo>
                <a:lnTo>
                  <a:pt x="1207580" y="497981"/>
                </a:lnTo>
                <a:lnTo>
                  <a:pt x="1202689" y="510158"/>
                </a:lnTo>
                <a:lnTo>
                  <a:pt x="1201290" y="515758"/>
                </a:lnTo>
                <a:lnTo>
                  <a:pt x="1199650" y="528017"/>
                </a:lnTo>
                <a:lnTo>
                  <a:pt x="1199941" y="540314"/>
                </a:lnTo>
                <a:lnTo>
                  <a:pt x="1202145" y="552649"/>
                </a:lnTo>
                <a:lnTo>
                  <a:pt x="1206245" y="565022"/>
                </a:lnTo>
                <a:lnTo>
                  <a:pt x="1213649" y="579559"/>
                </a:lnTo>
                <a:lnTo>
                  <a:pt x="1221305" y="589803"/>
                </a:lnTo>
                <a:lnTo>
                  <a:pt x="1230433" y="598596"/>
                </a:lnTo>
                <a:lnTo>
                  <a:pt x="1241043" y="605916"/>
                </a:lnTo>
                <a:lnTo>
                  <a:pt x="1237866" y="524769"/>
                </a:lnTo>
                <a:lnTo>
                  <a:pt x="1234820" y="515111"/>
                </a:lnTo>
                <a:lnTo>
                  <a:pt x="1231645" y="504316"/>
                </a:lnTo>
                <a:lnTo>
                  <a:pt x="1231011" y="496315"/>
                </a:lnTo>
                <a:lnTo>
                  <a:pt x="1232915" y="491489"/>
                </a:lnTo>
                <a:lnTo>
                  <a:pt x="1234820" y="486536"/>
                </a:lnTo>
                <a:lnTo>
                  <a:pt x="1238122" y="483107"/>
                </a:lnTo>
                <a:lnTo>
                  <a:pt x="1242821" y="481202"/>
                </a:lnTo>
                <a:lnTo>
                  <a:pt x="1246759" y="479678"/>
                </a:lnTo>
                <a:lnTo>
                  <a:pt x="1250314" y="479424"/>
                </a:lnTo>
                <a:lnTo>
                  <a:pt x="1253489" y="480313"/>
                </a:lnTo>
                <a:lnTo>
                  <a:pt x="1257935" y="481583"/>
                </a:lnTo>
                <a:lnTo>
                  <a:pt x="1262253" y="484885"/>
                </a:lnTo>
                <a:lnTo>
                  <a:pt x="1266316" y="489965"/>
                </a:lnTo>
                <a:lnTo>
                  <a:pt x="1269904" y="495339"/>
                </a:lnTo>
                <a:lnTo>
                  <a:pt x="1275543" y="506124"/>
                </a:lnTo>
                <a:lnTo>
                  <a:pt x="1282064" y="521080"/>
                </a:lnTo>
                <a:lnTo>
                  <a:pt x="1285497" y="529741"/>
                </a:lnTo>
                <a:lnTo>
                  <a:pt x="1291301" y="544904"/>
                </a:lnTo>
                <a:lnTo>
                  <a:pt x="1295792" y="557515"/>
                </a:lnTo>
                <a:lnTo>
                  <a:pt x="1298944" y="567599"/>
                </a:lnTo>
                <a:lnTo>
                  <a:pt x="1300734" y="575182"/>
                </a:lnTo>
                <a:lnTo>
                  <a:pt x="1301750" y="581278"/>
                </a:lnTo>
                <a:lnTo>
                  <a:pt x="1301241" y="586612"/>
                </a:lnTo>
                <a:lnTo>
                  <a:pt x="1298829" y="591184"/>
                </a:lnTo>
                <a:lnTo>
                  <a:pt x="1297051" y="594613"/>
                </a:lnTo>
                <a:lnTo>
                  <a:pt x="1294003" y="597153"/>
                </a:lnTo>
                <a:lnTo>
                  <a:pt x="1289939" y="598804"/>
                </a:lnTo>
                <a:lnTo>
                  <a:pt x="1285747" y="600582"/>
                </a:lnTo>
                <a:lnTo>
                  <a:pt x="1281176" y="600455"/>
                </a:lnTo>
                <a:lnTo>
                  <a:pt x="1276604" y="598296"/>
                </a:lnTo>
                <a:lnTo>
                  <a:pt x="1271905" y="596264"/>
                </a:lnTo>
                <a:close/>
              </a:path>
              <a:path w="2431415" h="1167841">
                <a:moveTo>
                  <a:pt x="1237866" y="524769"/>
                </a:moveTo>
                <a:lnTo>
                  <a:pt x="1241043" y="605916"/>
                </a:lnTo>
                <a:lnTo>
                  <a:pt x="1245694" y="608381"/>
                </a:lnTo>
                <a:lnTo>
                  <a:pt x="1257045" y="612307"/>
                </a:lnTo>
                <a:lnTo>
                  <a:pt x="1250950" y="559307"/>
                </a:lnTo>
                <a:lnTo>
                  <a:pt x="1246849" y="549095"/>
                </a:lnTo>
                <a:lnTo>
                  <a:pt x="1241871" y="536082"/>
                </a:lnTo>
                <a:lnTo>
                  <a:pt x="1237866" y="524769"/>
                </a:lnTo>
                <a:close/>
              </a:path>
              <a:path w="2431415" h="1167841">
                <a:moveTo>
                  <a:pt x="1511935" y="365251"/>
                </a:moveTo>
                <a:lnTo>
                  <a:pt x="1473708" y="380745"/>
                </a:lnTo>
                <a:lnTo>
                  <a:pt x="1475739" y="385825"/>
                </a:lnTo>
                <a:lnTo>
                  <a:pt x="1480946" y="384174"/>
                </a:lnTo>
                <a:lnTo>
                  <a:pt x="1484757" y="383793"/>
                </a:lnTo>
                <a:lnTo>
                  <a:pt x="1487169" y="384682"/>
                </a:lnTo>
                <a:lnTo>
                  <a:pt x="1491488" y="387984"/>
                </a:lnTo>
                <a:lnTo>
                  <a:pt x="1493012" y="391540"/>
                </a:lnTo>
                <a:lnTo>
                  <a:pt x="1494028" y="393953"/>
                </a:lnTo>
                <a:lnTo>
                  <a:pt x="1494663" y="398906"/>
                </a:lnTo>
                <a:lnTo>
                  <a:pt x="1494916" y="406526"/>
                </a:lnTo>
                <a:lnTo>
                  <a:pt x="1497203" y="459612"/>
                </a:lnTo>
                <a:lnTo>
                  <a:pt x="1458467" y="416559"/>
                </a:lnTo>
                <a:lnTo>
                  <a:pt x="1453007" y="410844"/>
                </a:lnTo>
                <a:lnTo>
                  <a:pt x="1449959" y="406907"/>
                </a:lnTo>
                <a:lnTo>
                  <a:pt x="1449069" y="404875"/>
                </a:lnTo>
                <a:lnTo>
                  <a:pt x="1448308" y="400811"/>
                </a:lnTo>
                <a:lnTo>
                  <a:pt x="1450086" y="397382"/>
                </a:lnTo>
                <a:lnTo>
                  <a:pt x="1453007" y="395350"/>
                </a:lnTo>
                <a:lnTo>
                  <a:pt x="1458087" y="393064"/>
                </a:lnTo>
                <a:lnTo>
                  <a:pt x="1456055" y="387857"/>
                </a:lnTo>
                <a:lnTo>
                  <a:pt x="1390014" y="414654"/>
                </a:lnTo>
                <a:lnTo>
                  <a:pt x="1392046" y="419861"/>
                </a:lnTo>
                <a:lnTo>
                  <a:pt x="1396618" y="418845"/>
                </a:lnTo>
                <a:lnTo>
                  <a:pt x="1400429" y="418845"/>
                </a:lnTo>
                <a:lnTo>
                  <a:pt x="1403222" y="419861"/>
                </a:lnTo>
                <a:lnTo>
                  <a:pt x="1406016" y="420877"/>
                </a:lnTo>
                <a:lnTo>
                  <a:pt x="1410208" y="424306"/>
                </a:lnTo>
                <a:lnTo>
                  <a:pt x="1415795" y="430021"/>
                </a:lnTo>
                <a:lnTo>
                  <a:pt x="1418463" y="432815"/>
                </a:lnTo>
                <a:lnTo>
                  <a:pt x="1420749" y="490600"/>
                </a:lnTo>
                <a:lnTo>
                  <a:pt x="1381379" y="447928"/>
                </a:lnTo>
                <a:lnTo>
                  <a:pt x="1375283" y="441197"/>
                </a:lnTo>
                <a:lnTo>
                  <a:pt x="1371981" y="437133"/>
                </a:lnTo>
                <a:lnTo>
                  <a:pt x="1371345" y="435609"/>
                </a:lnTo>
                <a:lnTo>
                  <a:pt x="1370838" y="432180"/>
                </a:lnTo>
                <a:lnTo>
                  <a:pt x="1373124" y="428243"/>
                </a:lnTo>
                <a:lnTo>
                  <a:pt x="1375917" y="426338"/>
                </a:lnTo>
                <a:lnTo>
                  <a:pt x="1380363" y="424560"/>
                </a:lnTo>
                <a:lnTo>
                  <a:pt x="1378204" y="419480"/>
                </a:lnTo>
                <a:lnTo>
                  <a:pt x="1313180" y="445896"/>
                </a:lnTo>
                <a:lnTo>
                  <a:pt x="1315212" y="450976"/>
                </a:lnTo>
                <a:lnTo>
                  <a:pt x="1320418" y="450341"/>
                </a:lnTo>
                <a:lnTo>
                  <a:pt x="1324737" y="451103"/>
                </a:lnTo>
                <a:lnTo>
                  <a:pt x="1328292" y="453008"/>
                </a:lnTo>
                <a:lnTo>
                  <a:pt x="1332538" y="455844"/>
                </a:lnTo>
                <a:lnTo>
                  <a:pt x="1341384" y="463694"/>
                </a:lnTo>
                <a:lnTo>
                  <a:pt x="1352677" y="475614"/>
                </a:lnTo>
                <a:lnTo>
                  <a:pt x="1424939" y="555116"/>
                </a:lnTo>
                <a:lnTo>
                  <a:pt x="1432052" y="552322"/>
                </a:lnTo>
                <a:lnTo>
                  <a:pt x="1428368" y="443610"/>
                </a:lnTo>
                <a:lnTo>
                  <a:pt x="1502029" y="523874"/>
                </a:lnTo>
                <a:lnTo>
                  <a:pt x="1509903" y="520699"/>
                </a:lnTo>
                <a:lnTo>
                  <a:pt x="1504441" y="403605"/>
                </a:lnTo>
                <a:lnTo>
                  <a:pt x="1503807" y="390524"/>
                </a:lnTo>
                <a:lnTo>
                  <a:pt x="1504188" y="382396"/>
                </a:lnTo>
                <a:lnTo>
                  <a:pt x="1505712" y="378967"/>
                </a:lnTo>
                <a:lnTo>
                  <a:pt x="1507236" y="375411"/>
                </a:lnTo>
                <a:lnTo>
                  <a:pt x="1509903" y="372617"/>
                </a:lnTo>
                <a:lnTo>
                  <a:pt x="1513966" y="370331"/>
                </a:lnTo>
                <a:lnTo>
                  <a:pt x="1511935" y="365251"/>
                </a:lnTo>
                <a:close/>
              </a:path>
              <a:path w="2431415" h="1167841">
                <a:moveTo>
                  <a:pt x="1580388" y="466470"/>
                </a:moveTo>
                <a:lnTo>
                  <a:pt x="1584938" y="469255"/>
                </a:lnTo>
                <a:lnTo>
                  <a:pt x="1580641" y="396366"/>
                </a:lnTo>
                <a:lnTo>
                  <a:pt x="1578610" y="391540"/>
                </a:lnTo>
                <a:lnTo>
                  <a:pt x="1578552" y="391395"/>
                </a:lnTo>
                <a:lnTo>
                  <a:pt x="1580388" y="466470"/>
                </a:lnTo>
                <a:close/>
              </a:path>
              <a:path w="2431415" h="1167841">
                <a:moveTo>
                  <a:pt x="1591993" y="417929"/>
                </a:moveTo>
                <a:lnTo>
                  <a:pt x="1585087" y="405256"/>
                </a:lnTo>
                <a:lnTo>
                  <a:pt x="1655826" y="376554"/>
                </a:lnTo>
                <a:lnTo>
                  <a:pt x="1654118" y="372876"/>
                </a:lnTo>
                <a:lnTo>
                  <a:pt x="1646983" y="360014"/>
                </a:lnTo>
                <a:lnTo>
                  <a:pt x="1639062" y="349448"/>
                </a:lnTo>
                <a:lnTo>
                  <a:pt x="1630365" y="341196"/>
                </a:lnTo>
                <a:lnTo>
                  <a:pt x="1620901" y="335279"/>
                </a:lnTo>
                <a:lnTo>
                  <a:pt x="1616548" y="333334"/>
                </a:lnTo>
                <a:lnTo>
                  <a:pt x="1604257" y="329959"/>
                </a:lnTo>
                <a:lnTo>
                  <a:pt x="1592210" y="329846"/>
                </a:lnTo>
                <a:lnTo>
                  <a:pt x="1580388" y="332993"/>
                </a:lnTo>
                <a:lnTo>
                  <a:pt x="1570833" y="337921"/>
                </a:lnTo>
                <a:lnTo>
                  <a:pt x="1561104" y="345888"/>
                </a:lnTo>
                <a:lnTo>
                  <a:pt x="1553240" y="356132"/>
                </a:lnTo>
                <a:lnTo>
                  <a:pt x="1547240" y="368680"/>
                </a:lnTo>
                <a:lnTo>
                  <a:pt x="1544684" y="377345"/>
                </a:lnTo>
                <a:lnTo>
                  <a:pt x="1543176" y="388984"/>
                </a:lnTo>
                <a:lnTo>
                  <a:pt x="1543670" y="401165"/>
                </a:lnTo>
                <a:lnTo>
                  <a:pt x="1546168" y="413876"/>
                </a:lnTo>
                <a:lnTo>
                  <a:pt x="1550669" y="427100"/>
                </a:lnTo>
                <a:lnTo>
                  <a:pt x="1555960" y="438378"/>
                </a:lnTo>
                <a:lnTo>
                  <a:pt x="1562991" y="449481"/>
                </a:lnTo>
                <a:lnTo>
                  <a:pt x="1571134" y="458841"/>
                </a:lnTo>
                <a:lnTo>
                  <a:pt x="1580388" y="466470"/>
                </a:lnTo>
                <a:lnTo>
                  <a:pt x="1578552" y="391395"/>
                </a:lnTo>
                <a:lnTo>
                  <a:pt x="1574153" y="377779"/>
                </a:lnTo>
                <a:lnTo>
                  <a:pt x="1572333" y="365509"/>
                </a:lnTo>
                <a:lnTo>
                  <a:pt x="1573149" y="354583"/>
                </a:lnTo>
                <a:lnTo>
                  <a:pt x="1574291" y="348614"/>
                </a:lnTo>
                <a:lnTo>
                  <a:pt x="1577213" y="344677"/>
                </a:lnTo>
                <a:lnTo>
                  <a:pt x="1582039" y="342772"/>
                </a:lnTo>
                <a:lnTo>
                  <a:pt x="1585214" y="341502"/>
                </a:lnTo>
                <a:lnTo>
                  <a:pt x="1588135" y="341248"/>
                </a:lnTo>
                <a:lnTo>
                  <a:pt x="1590675" y="342137"/>
                </a:lnTo>
                <a:lnTo>
                  <a:pt x="1595246" y="343534"/>
                </a:lnTo>
                <a:lnTo>
                  <a:pt x="1599438" y="346709"/>
                </a:lnTo>
                <a:lnTo>
                  <a:pt x="1603375" y="351662"/>
                </a:lnTo>
                <a:lnTo>
                  <a:pt x="1606170" y="355757"/>
                </a:lnTo>
                <a:lnTo>
                  <a:pt x="1611663" y="366199"/>
                </a:lnTo>
                <a:lnTo>
                  <a:pt x="1618107" y="381126"/>
                </a:lnTo>
                <a:lnTo>
                  <a:pt x="1580641" y="396366"/>
                </a:lnTo>
                <a:lnTo>
                  <a:pt x="1584938" y="469255"/>
                </a:lnTo>
                <a:lnTo>
                  <a:pt x="1596155" y="473913"/>
                </a:lnTo>
                <a:lnTo>
                  <a:pt x="1607866" y="475749"/>
                </a:lnTo>
                <a:lnTo>
                  <a:pt x="1620088" y="474752"/>
                </a:lnTo>
                <a:lnTo>
                  <a:pt x="1632839" y="470915"/>
                </a:lnTo>
                <a:lnTo>
                  <a:pt x="1640238" y="467318"/>
                </a:lnTo>
                <a:lnTo>
                  <a:pt x="1650535" y="459731"/>
                </a:lnTo>
                <a:lnTo>
                  <a:pt x="1658619" y="450087"/>
                </a:lnTo>
                <a:lnTo>
                  <a:pt x="1664476" y="437574"/>
                </a:lnTo>
                <a:lnTo>
                  <a:pt x="1667684" y="425065"/>
                </a:lnTo>
                <a:lnTo>
                  <a:pt x="1669541" y="410336"/>
                </a:lnTo>
                <a:lnTo>
                  <a:pt x="1663572" y="409193"/>
                </a:lnTo>
                <a:lnTo>
                  <a:pt x="1661667" y="419353"/>
                </a:lnTo>
                <a:lnTo>
                  <a:pt x="1659128" y="426846"/>
                </a:lnTo>
                <a:lnTo>
                  <a:pt x="1655826" y="431799"/>
                </a:lnTo>
                <a:lnTo>
                  <a:pt x="1652524" y="436625"/>
                </a:lnTo>
                <a:lnTo>
                  <a:pt x="1648206" y="440181"/>
                </a:lnTo>
                <a:lnTo>
                  <a:pt x="1642617" y="442467"/>
                </a:lnTo>
                <a:lnTo>
                  <a:pt x="1639331" y="443588"/>
                </a:lnTo>
                <a:lnTo>
                  <a:pt x="1627405" y="444449"/>
                </a:lnTo>
                <a:lnTo>
                  <a:pt x="1615186" y="440308"/>
                </a:lnTo>
                <a:lnTo>
                  <a:pt x="1608916" y="436366"/>
                </a:lnTo>
                <a:lnTo>
                  <a:pt x="1599936" y="428299"/>
                </a:lnTo>
                <a:lnTo>
                  <a:pt x="1591993" y="417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0542" y="5246624"/>
            <a:ext cx="2013695" cy="956836"/>
          </a:xfrm>
          <a:custGeom>
            <a:avLst/>
            <a:gdLst/>
            <a:ahLst/>
            <a:cxnLst/>
            <a:rect l="l" t="t" r="r" b="b"/>
            <a:pathLst>
              <a:path w="2013695" h="956836">
                <a:moveTo>
                  <a:pt x="1192767" y="455968"/>
                </a:moveTo>
                <a:lnTo>
                  <a:pt x="1258807" y="429171"/>
                </a:lnTo>
                <a:lnTo>
                  <a:pt x="1193402" y="443801"/>
                </a:lnTo>
                <a:lnTo>
                  <a:pt x="1196069" y="367766"/>
                </a:lnTo>
                <a:lnTo>
                  <a:pt x="1189719" y="296925"/>
                </a:lnTo>
                <a:lnTo>
                  <a:pt x="1187179" y="297941"/>
                </a:lnTo>
                <a:lnTo>
                  <a:pt x="1180829" y="474319"/>
                </a:lnTo>
                <a:lnTo>
                  <a:pt x="1180107" y="486974"/>
                </a:lnTo>
                <a:lnTo>
                  <a:pt x="1178533" y="500070"/>
                </a:lnTo>
                <a:lnTo>
                  <a:pt x="1176257" y="509016"/>
                </a:lnTo>
                <a:lnTo>
                  <a:pt x="1173717" y="515315"/>
                </a:lnTo>
                <a:lnTo>
                  <a:pt x="1169399" y="520331"/>
                </a:lnTo>
                <a:lnTo>
                  <a:pt x="1163049" y="524065"/>
                </a:lnTo>
                <a:lnTo>
                  <a:pt x="1165081" y="529170"/>
                </a:lnTo>
                <a:lnTo>
                  <a:pt x="1227311" y="503948"/>
                </a:lnTo>
                <a:lnTo>
                  <a:pt x="1225279" y="498843"/>
                </a:lnTo>
                <a:lnTo>
                  <a:pt x="1215246" y="502056"/>
                </a:lnTo>
                <a:lnTo>
                  <a:pt x="1208642" y="503428"/>
                </a:lnTo>
                <a:lnTo>
                  <a:pt x="1205594" y="502970"/>
                </a:lnTo>
                <a:lnTo>
                  <a:pt x="1200387" y="502208"/>
                </a:lnTo>
                <a:lnTo>
                  <a:pt x="1196704" y="499198"/>
                </a:lnTo>
                <a:lnTo>
                  <a:pt x="1194545" y="493953"/>
                </a:lnTo>
                <a:lnTo>
                  <a:pt x="1192894" y="490004"/>
                </a:lnTo>
                <a:lnTo>
                  <a:pt x="1192132" y="484466"/>
                </a:lnTo>
                <a:lnTo>
                  <a:pt x="1192259" y="477354"/>
                </a:lnTo>
                <a:lnTo>
                  <a:pt x="1192767" y="455968"/>
                </a:lnTo>
                <a:close/>
              </a:path>
              <a:path w="2013695" h="956836">
                <a:moveTo>
                  <a:pt x="1363709" y="448614"/>
                </a:moveTo>
                <a:lnTo>
                  <a:pt x="1361677" y="443522"/>
                </a:lnTo>
                <a:lnTo>
                  <a:pt x="1355708" y="445363"/>
                </a:lnTo>
                <a:lnTo>
                  <a:pt x="1350628" y="445503"/>
                </a:lnTo>
                <a:lnTo>
                  <a:pt x="1341343" y="441317"/>
                </a:lnTo>
                <a:lnTo>
                  <a:pt x="1331726" y="434137"/>
                </a:lnTo>
                <a:lnTo>
                  <a:pt x="1319386" y="422909"/>
                </a:lnTo>
                <a:lnTo>
                  <a:pt x="1189719" y="296925"/>
                </a:lnTo>
                <a:lnTo>
                  <a:pt x="1196069" y="367766"/>
                </a:lnTo>
                <a:lnTo>
                  <a:pt x="1250044" y="420865"/>
                </a:lnTo>
                <a:lnTo>
                  <a:pt x="1193402" y="443801"/>
                </a:lnTo>
                <a:lnTo>
                  <a:pt x="1258807" y="429171"/>
                </a:lnTo>
                <a:lnTo>
                  <a:pt x="1278238" y="448449"/>
                </a:lnTo>
                <a:lnTo>
                  <a:pt x="1283191" y="453478"/>
                </a:lnTo>
                <a:lnTo>
                  <a:pt x="1285985" y="456361"/>
                </a:lnTo>
                <a:lnTo>
                  <a:pt x="1287763" y="458635"/>
                </a:lnTo>
                <a:lnTo>
                  <a:pt x="1289414" y="461886"/>
                </a:lnTo>
                <a:lnTo>
                  <a:pt x="1290557" y="464642"/>
                </a:lnTo>
                <a:lnTo>
                  <a:pt x="1289033" y="469455"/>
                </a:lnTo>
                <a:lnTo>
                  <a:pt x="1286874" y="472681"/>
                </a:lnTo>
                <a:lnTo>
                  <a:pt x="1282175" y="475754"/>
                </a:lnTo>
                <a:lnTo>
                  <a:pt x="1274936" y="478701"/>
                </a:lnTo>
                <a:lnTo>
                  <a:pt x="1271126" y="480212"/>
                </a:lnTo>
                <a:lnTo>
                  <a:pt x="1273285" y="485317"/>
                </a:lnTo>
                <a:lnTo>
                  <a:pt x="1363709" y="448614"/>
                </a:lnTo>
                <a:close/>
              </a:path>
              <a:path w="2013695" h="956836">
                <a:moveTo>
                  <a:pt x="1442957" y="228345"/>
                </a:moveTo>
                <a:lnTo>
                  <a:pt x="1445233" y="229950"/>
                </a:lnTo>
                <a:lnTo>
                  <a:pt x="1453542" y="237797"/>
                </a:lnTo>
                <a:lnTo>
                  <a:pt x="1463023" y="249554"/>
                </a:lnTo>
                <a:lnTo>
                  <a:pt x="1467976" y="247522"/>
                </a:lnTo>
                <a:lnTo>
                  <a:pt x="1447402" y="196850"/>
                </a:lnTo>
                <a:lnTo>
                  <a:pt x="1279508" y="265048"/>
                </a:lnTo>
                <a:lnTo>
                  <a:pt x="1299955" y="315594"/>
                </a:lnTo>
                <a:lnTo>
                  <a:pt x="1305162" y="313563"/>
                </a:lnTo>
                <a:lnTo>
                  <a:pt x="1304888" y="312347"/>
                </a:lnTo>
                <a:lnTo>
                  <a:pt x="1303100" y="298771"/>
                </a:lnTo>
                <a:lnTo>
                  <a:pt x="1303953" y="286476"/>
                </a:lnTo>
                <a:lnTo>
                  <a:pt x="1307448" y="275463"/>
                </a:lnTo>
                <a:lnTo>
                  <a:pt x="1318444" y="263334"/>
                </a:lnTo>
                <a:lnTo>
                  <a:pt x="1331705" y="256412"/>
                </a:lnTo>
                <a:lnTo>
                  <a:pt x="1345167" y="250825"/>
                </a:lnTo>
                <a:lnTo>
                  <a:pt x="1403714" y="395147"/>
                </a:lnTo>
                <a:lnTo>
                  <a:pt x="1407524" y="404520"/>
                </a:lnTo>
                <a:lnTo>
                  <a:pt x="1409302" y="410527"/>
                </a:lnTo>
                <a:lnTo>
                  <a:pt x="1409175" y="416826"/>
                </a:lnTo>
                <a:lnTo>
                  <a:pt x="1408159" y="419798"/>
                </a:lnTo>
                <a:lnTo>
                  <a:pt x="1406254" y="422046"/>
                </a:lnTo>
                <a:lnTo>
                  <a:pt x="1403714" y="425322"/>
                </a:lnTo>
                <a:lnTo>
                  <a:pt x="1399777" y="428066"/>
                </a:lnTo>
                <a:lnTo>
                  <a:pt x="1394316" y="430263"/>
                </a:lnTo>
                <a:lnTo>
                  <a:pt x="1388093" y="432777"/>
                </a:lnTo>
                <a:lnTo>
                  <a:pt x="1390252" y="437883"/>
                </a:lnTo>
                <a:lnTo>
                  <a:pt x="1488169" y="398170"/>
                </a:lnTo>
                <a:lnTo>
                  <a:pt x="1486010" y="393064"/>
                </a:lnTo>
                <a:lnTo>
                  <a:pt x="1479787" y="395579"/>
                </a:lnTo>
                <a:lnTo>
                  <a:pt x="1474453" y="397738"/>
                </a:lnTo>
                <a:lnTo>
                  <a:pt x="1469881" y="398551"/>
                </a:lnTo>
                <a:lnTo>
                  <a:pt x="1466071" y="398005"/>
                </a:lnTo>
                <a:lnTo>
                  <a:pt x="1462261" y="397471"/>
                </a:lnTo>
                <a:lnTo>
                  <a:pt x="1459340" y="396214"/>
                </a:lnTo>
                <a:lnTo>
                  <a:pt x="1455403" y="392290"/>
                </a:lnTo>
                <a:lnTo>
                  <a:pt x="1452355" y="386524"/>
                </a:lnTo>
                <a:lnTo>
                  <a:pt x="1448545" y="376961"/>
                </a:lnTo>
                <a:lnTo>
                  <a:pt x="1389998" y="232663"/>
                </a:lnTo>
                <a:lnTo>
                  <a:pt x="1403968" y="227075"/>
                </a:lnTo>
                <a:lnTo>
                  <a:pt x="1412731" y="223519"/>
                </a:lnTo>
                <a:lnTo>
                  <a:pt x="1419081" y="221869"/>
                </a:lnTo>
                <a:lnTo>
                  <a:pt x="1423272" y="222122"/>
                </a:lnTo>
                <a:lnTo>
                  <a:pt x="1430765" y="222631"/>
                </a:lnTo>
                <a:lnTo>
                  <a:pt x="1437369" y="224662"/>
                </a:lnTo>
                <a:lnTo>
                  <a:pt x="1442957" y="228345"/>
                </a:lnTo>
                <a:close/>
              </a:path>
              <a:path w="2013695" h="956836">
                <a:moveTo>
                  <a:pt x="1617074" y="177672"/>
                </a:moveTo>
                <a:lnTo>
                  <a:pt x="1741534" y="300354"/>
                </a:lnTo>
                <a:lnTo>
                  <a:pt x="1746106" y="298576"/>
                </a:lnTo>
                <a:lnTo>
                  <a:pt x="1752456" y="129539"/>
                </a:lnTo>
                <a:lnTo>
                  <a:pt x="1752545" y="127300"/>
                </a:lnTo>
                <a:lnTo>
                  <a:pt x="1753521" y="110616"/>
                </a:lnTo>
                <a:lnTo>
                  <a:pt x="1754888" y="98223"/>
                </a:lnTo>
                <a:lnTo>
                  <a:pt x="1756647" y="90169"/>
                </a:lnTo>
                <a:lnTo>
                  <a:pt x="1759441" y="81787"/>
                </a:lnTo>
                <a:lnTo>
                  <a:pt x="1764013" y="75691"/>
                </a:lnTo>
                <a:lnTo>
                  <a:pt x="1770363" y="71881"/>
                </a:lnTo>
                <a:lnTo>
                  <a:pt x="1768331" y="66801"/>
                </a:lnTo>
                <a:lnTo>
                  <a:pt x="1706990" y="91693"/>
                </a:lnTo>
                <a:lnTo>
                  <a:pt x="1709022" y="96773"/>
                </a:lnTo>
                <a:lnTo>
                  <a:pt x="1715499" y="94106"/>
                </a:lnTo>
                <a:lnTo>
                  <a:pt x="1721087" y="92709"/>
                </a:lnTo>
                <a:lnTo>
                  <a:pt x="1728961" y="92709"/>
                </a:lnTo>
                <a:lnTo>
                  <a:pt x="1731755" y="93344"/>
                </a:lnTo>
                <a:lnTo>
                  <a:pt x="1734168" y="94868"/>
                </a:lnTo>
                <a:lnTo>
                  <a:pt x="1738232" y="98551"/>
                </a:lnTo>
                <a:lnTo>
                  <a:pt x="1739248" y="101345"/>
                </a:lnTo>
                <a:lnTo>
                  <a:pt x="1740264" y="103759"/>
                </a:lnTo>
                <a:lnTo>
                  <a:pt x="1740899" y="106806"/>
                </a:lnTo>
                <a:lnTo>
                  <a:pt x="1741280" y="110616"/>
                </a:lnTo>
                <a:lnTo>
                  <a:pt x="1741661" y="114426"/>
                </a:lnTo>
                <a:lnTo>
                  <a:pt x="1741661" y="122300"/>
                </a:lnTo>
                <a:lnTo>
                  <a:pt x="1741280" y="134112"/>
                </a:lnTo>
                <a:lnTo>
                  <a:pt x="1737978" y="231901"/>
                </a:lnTo>
                <a:lnTo>
                  <a:pt x="1660381" y="155066"/>
                </a:lnTo>
                <a:lnTo>
                  <a:pt x="1652126" y="146938"/>
                </a:lnTo>
                <a:lnTo>
                  <a:pt x="1647173" y="141859"/>
                </a:lnTo>
                <a:lnTo>
                  <a:pt x="1643871" y="137922"/>
                </a:lnTo>
                <a:lnTo>
                  <a:pt x="1642093" y="134492"/>
                </a:lnTo>
                <a:lnTo>
                  <a:pt x="1640950" y="131825"/>
                </a:lnTo>
                <a:lnTo>
                  <a:pt x="1642855" y="127126"/>
                </a:lnTo>
                <a:lnTo>
                  <a:pt x="1644887" y="123951"/>
                </a:lnTo>
                <a:lnTo>
                  <a:pt x="1649967" y="120650"/>
                </a:lnTo>
                <a:lnTo>
                  <a:pt x="1658095" y="117347"/>
                </a:lnTo>
                <a:lnTo>
                  <a:pt x="1661143" y="116204"/>
                </a:lnTo>
                <a:lnTo>
                  <a:pt x="1659111" y="110997"/>
                </a:lnTo>
                <a:lnTo>
                  <a:pt x="1569449" y="147447"/>
                </a:lnTo>
                <a:lnTo>
                  <a:pt x="1571481" y="152526"/>
                </a:lnTo>
                <a:lnTo>
                  <a:pt x="1579101" y="150367"/>
                </a:lnTo>
                <a:lnTo>
                  <a:pt x="1584816" y="150367"/>
                </a:lnTo>
                <a:lnTo>
                  <a:pt x="1588753" y="152400"/>
                </a:lnTo>
                <a:lnTo>
                  <a:pt x="1594402" y="156534"/>
                </a:lnTo>
                <a:lnTo>
                  <a:pt x="1603876" y="164985"/>
                </a:lnTo>
                <a:lnTo>
                  <a:pt x="1617074" y="177672"/>
                </a:lnTo>
                <a:close/>
              </a:path>
              <a:path w="2013695" h="956836">
                <a:moveTo>
                  <a:pt x="1852151" y="250570"/>
                </a:moveTo>
                <a:lnTo>
                  <a:pt x="2013695" y="185038"/>
                </a:lnTo>
                <a:lnTo>
                  <a:pt x="1998074" y="122173"/>
                </a:lnTo>
                <a:lnTo>
                  <a:pt x="1992994" y="124206"/>
                </a:lnTo>
                <a:lnTo>
                  <a:pt x="1993664" y="134858"/>
                </a:lnTo>
                <a:lnTo>
                  <a:pt x="1992842" y="147977"/>
                </a:lnTo>
                <a:lnTo>
                  <a:pt x="1990041" y="159793"/>
                </a:lnTo>
                <a:lnTo>
                  <a:pt x="1985247" y="170306"/>
                </a:lnTo>
                <a:lnTo>
                  <a:pt x="1980490" y="177199"/>
                </a:lnTo>
                <a:lnTo>
                  <a:pt x="1971951" y="185791"/>
                </a:lnTo>
                <a:lnTo>
                  <a:pt x="1961180" y="193220"/>
                </a:lnTo>
                <a:lnTo>
                  <a:pt x="1948163" y="199516"/>
                </a:lnTo>
                <a:lnTo>
                  <a:pt x="1936987" y="204088"/>
                </a:lnTo>
                <a:lnTo>
                  <a:pt x="1931653" y="206247"/>
                </a:lnTo>
                <a:lnTo>
                  <a:pt x="1927462" y="207009"/>
                </a:lnTo>
                <a:lnTo>
                  <a:pt x="1924541" y="206501"/>
                </a:lnTo>
                <a:lnTo>
                  <a:pt x="1921493" y="205994"/>
                </a:lnTo>
                <a:lnTo>
                  <a:pt x="1919080" y="204850"/>
                </a:lnTo>
                <a:lnTo>
                  <a:pt x="1915524" y="200913"/>
                </a:lnTo>
                <a:lnTo>
                  <a:pt x="1912476" y="194817"/>
                </a:lnTo>
                <a:lnTo>
                  <a:pt x="1908412" y="184531"/>
                </a:lnTo>
                <a:lnTo>
                  <a:pt x="1886949" y="131825"/>
                </a:lnTo>
                <a:lnTo>
                  <a:pt x="1895966" y="128269"/>
                </a:lnTo>
                <a:lnTo>
                  <a:pt x="1903205" y="126618"/>
                </a:lnTo>
                <a:lnTo>
                  <a:pt x="1908793" y="127126"/>
                </a:lnTo>
                <a:lnTo>
                  <a:pt x="1914508" y="127507"/>
                </a:lnTo>
                <a:lnTo>
                  <a:pt x="1920477" y="130428"/>
                </a:lnTo>
                <a:lnTo>
                  <a:pt x="1926700" y="135762"/>
                </a:lnTo>
                <a:lnTo>
                  <a:pt x="1929202" y="138020"/>
                </a:lnTo>
                <a:lnTo>
                  <a:pt x="1937024" y="147223"/>
                </a:lnTo>
                <a:lnTo>
                  <a:pt x="1944353" y="159131"/>
                </a:lnTo>
                <a:lnTo>
                  <a:pt x="1949560" y="157098"/>
                </a:lnTo>
                <a:lnTo>
                  <a:pt x="1909809" y="59181"/>
                </a:lnTo>
                <a:lnTo>
                  <a:pt x="1904602" y="61213"/>
                </a:lnTo>
                <a:lnTo>
                  <a:pt x="1907884" y="75277"/>
                </a:lnTo>
                <a:lnTo>
                  <a:pt x="1908958" y="87743"/>
                </a:lnTo>
                <a:lnTo>
                  <a:pt x="1907777" y="98297"/>
                </a:lnTo>
                <a:lnTo>
                  <a:pt x="1906273" y="102832"/>
                </a:lnTo>
                <a:lnTo>
                  <a:pt x="1898916" y="112690"/>
                </a:lnTo>
                <a:lnTo>
                  <a:pt x="1886568" y="120014"/>
                </a:lnTo>
                <a:lnTo>
                  <a:pt x="1882758" y="121538"/>
                </a:lnTo>
                <a:lnTo>
                  <a:pt x="1851897" y="45338"/>
                </a:lnTo>
                <a:lnTo>
                  <a:pt x="1871201" y="37464"/>
                </a:lnTo>
                <a:lnTo>
                  <a:pt x="1878822" y="34504"/>
                </a:lnTo>
                <a:lnTo>
                  <a:pt x="1892051" y="30098"/>
                </a:lnTo>
                <a:lnTo>
                  <a:pt x="1901173" y="28320"/>
                </a:lnTo>
                <a:lnTo>
                  <a:pt x="1902455" y="28218"/>
                </a:lnTo>
                <a:lnTo>
                  <a:pt x="1915622" y="28899"/>
                </a:lnTo>
                <a:lnTo>
                  <a:pt x="1926954" y="32892"/>
                </a:lnTo>
                <a:lnTo>
                  <a:pt x="1932326" y="36544"/>
                </a:lnTo>
                <a:lnTo>
                  <a:pt x="1940937" y="45191"/>
                </a:lnTo>
                <a:lnTo>
                  <a:pt x="1949941" y="57403"/>
                </a:lnTo>
                <a:lnTo>
                  <a:pt x="1955275" y="55371"/>
                </a:lnTo>
                <a:lnTo>
                  <a:pt x="1932796" y="0"/>
                </a:lnTo>
                <a:lnTo>
                  <a:pt x="1776205" y="63500"/>
                </a:lnTo>
                <a:lnTo>
                  <a:pt x="1778364" y="68579"/>
                </a:lnTo>
                <a:lnTo>
                  <a:pt x="1784460" y="66166"/>
                </a:lnTo>
                <a:lnTo>
                  <a:pt x="1790556" y="63626"/>
                </a:lnTo>
                <a:lnTo>
                  <a:pt x="1795890" y="62991"/>
                </a:lnTo>
                <a:lnTo>
                  <a:pt x="1800462" y="64134"/>
                </a:lnTo>
                <a:lnTo>
                  <a:pt x="1803637" y="64896"/>
                </a:lnTo>
                <a:lnTo>
                  <a:pt x="1806304" y="66675"/>
                </a:lnTo>
                <a:lnTo>
                  <a:pt x="1808590" y="69468"/>
                </a:lnTo>
                <a:lnTo>
                  <a:pt x="1809860" y="71247"/>
                </a:lnTo>
                <a:lnTo>
                  <a:pt x="1812146" y="76326"/>
                </a:lnTo>
                <a:lnTo>
                  <a:pt x="1815575" y="84835"/>
                </a:lnTo>
                <a:lnTo>
                  <a:pt x="1865486" y="207898"/>
                </a:lnTo>
                <a:lnTo>
                  <a:pt x="1869296" y="217169"/>
                </a:lnTo>
                <a:lnTo>
                  <a:pt x="1871074" y="223265"/>
                </a:lnTo>
                <a:lnTo>
                  <a:pt x="1870947" y="229488"/>
                </a:lnTo>
                <a:lnTo>
                  <a:pt x="1870058" y="232409"/>
                </a:lnTo>
                <a:lnTo>
                  <a:pt x="1868153" y="234695"/>
                </a:lnTo>
                <a:lnTo>
                  <a:pt x="1865613" y="237997"/>
                </a:lnTo>
                <a:lnTo>
                  <a:pt x="1861676" y="240664"/>
                </a:lnTo>
                <a:lnTo>
                  <a:pt x="1856215" y="242950"/>
                </a:lnTo>
                <a:lnTo>
                  <a:pt x="1849992" y="245490"/>
                </a:lnTo>
                <a:lnTo>
                  <a:pt x="1852151" y="250570"/>
                </a:lnTo>
                <a:close/>
              </a:path>
              <a:path w="2013695" h="956836">
                <a:moveTo>
                  <a:pt x="1538588" y="377697"/>
                </a:moveTo>
                <a:lnTo>
                  <a:pt x="1636378" y="338073"/>
                </a:lnTo>
                <a:lnTo>
                  <a:pt x="1634346" y="332994"/>
                </a:lnTo>
                <a:lnTo>
                  <a:pt x="1628123" y="335406"/>
                </a:lnTo>
                <a:lnTo>
                  <a:pt x="1622789" y="337566"/>
                </a:lnTo>
                <a:lnTo>
                  <a:pt x="1618344" y="338328"/>
                </a:lnTo>
                <a:lnTo>
                  <a:pt x="1614534" y="337819"/>
                </a:lnTo>
                <a:lnTo>
                  <a:pt x="1610724" y="337312"/>
                </a:lnTo>
                <a:lnTo>
                  <a:pt x="1607803" y="336041"/>
                </a:lnTo>
                <a:lnTo>
                  <a:pt x="1603739" y="332104"/>
                </a:lnTo>
                <a:lnTo>
                  <a:pt x="1600818" y="326389"/>
                </a:lnTo>
                <a:lnTo>
                  <a:pt x="1596881" y="316738"/>
                </a:lnTo>
                <a:lnTo>
                  <a:pt x="1546970" y="193801"/>
                </a:lnTo>
                <a:lnTo>
                  <a:pt x="1543160" y="184403"/>
                </a:lnTo>
                <a:lnTo>
                  <a:pt x="1541382" y="178434"/>
                </a:lnTo>
                <a:lnTo>
                  <a:pt x="1541636" y="172084"/>
                </a:lnTo>
                <a:lnTo>
                  <a:pt x="1542525" y="169163"/>
                </a:lnTo>
                <a:lnTo>
                  <a:pt x="1544430" y="166878"/>
                </a:lnTo>
                <a:lnTo>
                  <a:pt x="1546970" y="163575"/>
                </a:lnTo>
                <a:lnTo>
                  <a:pt x="1550907" y="160781"/>
                </a:lnTo>
                <a:lnTo>
                  <a:pt x="1556368" y="158622"/>
                </a:lnTo>
                <a:lnTo>
                  <a:pt x="1562591" y="156082"/>
                </a:lnTo>
                <a:lnTo>
                  <a:pt x="1560559" y="151003"/>
                </a:lnTo>
                <a:lnTo>
                  <a:pt x="1462769" y="190626"/>
                </a:lnTo>
                <a:lnTo>
                  <a:pt x="1464801" y="195834"/>
                </a:lnTo>
                <a:lnTo>
                  <a:pt x="1471024" y="193294"/>
                </a:lnTo>
                <a:lnTo>
                  <a:pt x="1476231" y="191134"/>
                </a:lnTo>
                <a:lnTo>
                  <a:pt x="1480803" y="190372"/>
                </a:lnTo>
                <a:lnTo>
                  <a:pt x="1484613" y="190881"/>
                </a:lnTo>
                <a:lnTo>
                  <a:pt x="1488423" y="191388"/>
                </a:lnTo>
                <a:lnTo>
                  <a:pt x="1491217" y="192659"/>
                </a:lnTo>
                <a:lnTo>
                  <a:pt x="1495281" y="196722"/>
                </a:lnTo>
                <a:lnTo>
                  <a:pt x="1498202" y="202437"/>
                </a:lnTo>
                <a:lnTo>
                  <a:pt x="1502012" y="211962"/>
                </a:lnTo>
                <a:lnTo>
                  <a:pt x="1551923" y="335025"/>
                </a:lnTo>
                <a:lnTo>
                  <a:pt x="1555733" y="344398"/>
                </a:lnTo>
                <a:lnTo>
                  <a:pt x="1557638" y="350392"/>
                </a:lnTo>
                <a:lnTo>
                  <a:pt x="1557511" y="356654"/>
                </a:lnTo>
                <a:lnTo>
                  <a:pt x="1556495" y="359613"/>
                </a:lnTo>
                <a:lnTo>
                  <a:pt x="1554590" y="361861"/>
                </a:lnTo>
                <a:lnTo>
                  <a:pt x="1552177" y="365137"/>
                </a:lnTo>
                <a:lnTo>
                  <a:pt x="1548113" y="367880"/>
                </a:lnTo>
                <a:lnTo>
                  <a:pt x="1542652" y="370078"/>
                </a:lnTo>
                <a:lnTo>
                  <a:pt x="1536556" y="372592"/>
                </a:lnTo>
                <a:lnTo>
                  <a:pt x="1538588" y="377697"/>
                </a:lnTo>
                <a:close/>
              </a:path>
              <a:path w="2013695" h="956836">
                <a:moveTo>
                  <a:pt x="838056" y="661809"/>
                </a:moveTo>
                <a:lnTo>
                  <a:pt x="935846" y="622147"/>
                </a:lnTo>
                <a:lnTo>
                  <a:pt x="933814" y="617042"/>
                </a:lnTo>
                <a:lnTo>
                  <a:pt x="927591" y="619569"/>
                </a:lnTo>
                <a:lnTo>
                  <a:pt x="922384" y="621690"/>
                </a:lnTo>
                <a:lnTo>
                  <a:pt x="917812" y="622477"/>
                </a:lnTo>
                <a:lnTo>
                  <a:pt x="914002" y="621931"/>
                </a:lnTo>
                <a:lnTo>
                  <a:pt x="910192" y="621398"/>
                </a:lnTo>
                <a:lnTo>
                  <a:pt x="907271" y="620141"/>
                </a:lnTo>
                <a:lnTo>
                  <a:pt x="903207" y="616216"/>
                </a:lnTo>
                <a:lnTo>
                  <a:pt x="900286" y="610450"/>
                </a:lnTo>
                <a:lnTo>
                  <a:pt x="896476" y="600887"/>
                </a:lnTo>
                <a:lnTo>
                  <a:pt x="846565" y="477875"/>
                </a:lnTo>
                <a:lnTo>
                  <a:pt x="842755" y="468490"/>
                </a:lnTo>
                <a:lnTo>
                  <a:pt x="840850" y="462495"/>
                </a:lnTo>
                <a:lnTo>
                  <a:pt x="841104" y="456196"/>
                </a:lnTo>
                <a:lnTo>
                  <a:pt x="842120" y="453224"/>
                </a:lnTo>
                <a:lnTo>
                  <a:pt x="844025" y="450964"/>
                </a:lnTo>
                <a:lnTo>
                  <a:pt x="846438" y="447687"/>
                </a:lnTo>
                <a:lnTo>
                  <a:pt x="850502" y="444957"/>
                </a:lnTo>
                <a:lnTo>
                  <a:pt x="855836" y="442760"/>
                </a:lnTo>
                <a:lnTo>
                  <a:pt x="862059" y="440232"/>
                </a:lnTo>
                <a:lnTo>
                  <a:pt x="860027" y="435140"/>
                </a:lnTo>
                <a:lnTo>
                  <a:pt x="762237" y="474789"/>
                </a:lnTo>
                <a:lnTo>
                  <a:pt x="764269" y="479894"/>
                </a:lnTo>
                <a:lnTo>
                  <a:pt x="770492" y="477380"/>
                </a:lnTo>
                <a:lnTo>
                  <a:pt x="775826" y="475259"/>
                </a:lnTo>
                <a:lnTo>
                  <a:pt x="780271" y="474459"/>
                </a:lnTo>
                <a:lnTo>
                  <a:pt x="784081" y="475005"/>
                </a:lnTo>
                <a:lnTo>
                  <a:pt x="787891" y="475551"/>
                </a:lnTo>
                <a:lnTo>
                  <a:pt x="794749" y="480771"/>
                </a:lnTo>
                <a:lnTo>
                  <a:pt x="797670" y="486549"/>
                </a:lnTo>
                <a:lnTo>
                  <a:pt x="801607" y="496112"/>
                </a:lnTo>
                <a:lnTo>
                  <a:pt x="851518" y="619125"/>
                </a:lnTo>
                <a:lnTo>
                  <a:pt x="855328" y="628510"/>
                </a:lnTo>
                <a:lnTo>
                  <a:pt x="857106" y="634504"/>
                </a:lnTo>
                <a:lnTo>
                  <a:pt x="856979" y="640765"/>
                </a:lnTo>
                <a:lnTo>
                  <a:pt x="856090" y="643724"/>
                </a:lnTo>
                <a:lnTo>
                  <a:pt x="854185" y="645972"/>
                </a:lnTo>
                <a:lnTo>
                  <a:pt x="851645" y="649249"/>
                </a:lnTo>
                <a:lnTo>
                  <a:pt x="847708" y="651992"/>
                </a:lnTo>
                <a:lnTo>
                  <a:pt x="842247" y="654189"/>
                </a:lnTo>
                <a:lnTo>
                  <a:pt x="836024" y="656704"/>
                </a:lnTo>
                <a:lnTo>
                  <a:pt x="838056" y="661809"/>
                </a:lnTo>
                <a:close/>
              </a:path>
              <a:path w="2013695" h="956836">
                <a:moveTo>
                  <a:pt x="649842" y="738162"/>
                </a:moveTo>
                <a:lnTo>
                  <a:pt x="815958" y="670813"/>
                </a:lnTo>
                <a:lnTo>
                  <a:pt x="796273" y="602310"/>
                </a:lnTo>
                <a:lnTo>
                  <a:pt x="790685" y="604608"/>
                </a:lnTo>
                <a:lnTo>
                  <a:pt x="790809" y="605865"/>
                </a:lnTo>
                <a:lnTo>
                  <a:pt x="791771" y="620628"/>
                </a:lnTo>
                <a:lnTo>
                  <a:pt x="791637" y="633189"/>
                </a:lnTo>
                <a:lnTo>
                  <a:pt x="790431" y="643547"/>
                </a:lnTo>
                <a:lnTo>
                  <a:pt x="786447" y="656690"/>
                </a:lnTo>
                <a:lnTo>
                  <a:pt x="780017" y="667054"/>
                </a:lnTo>
                <a:lnTo>
                  <a:pt x="769568" y="676080"/>
                </a:lnTo>
                <a:lnTo>
                  <a:pt x="757284" y="682370"/>
                </a:lnTo>
                <a:lnTo>
                  <a:pt x="741790" y="688695"/>
                </a:lnTo>
                <a:lnTo>
                  <a:pt x="732900" y="692264"/>
                </a:lnTo>
                <a:lnTo>
                  <a:pt x="727185" y="694105"/>
                </a:lnTo>
                <a:lnTo>
                  <a:pt x="720835" y="694232"/>
                </a:lnTo>
                <a:lnTo>
                  <a:pt x="717787" y="693153"/>
                </a:lnTo>
                <a:lnTo>
                  <a:pt x="713469" y="688809"/>
                </a:lnTo>
                <a:lnTo>
                  <a:pt x="710548" y="682942"/>
                </a:lnTo>
                <a:lnTo>
                  <a:pt x="706611" y="673379"/>
                </a:lnTo>
                <a:lnTo>
                  <a:pt x="658224" y="554228"/>
                </a:lnTo>
                <a:lnTo>
                  <a:pt x="654541" y="544842"/>
                </a:lnTo>
                <a:lnTo>
                  <a:pt x="652636" y="538848"/>
                </a:lnTo>
                <a:lnTo>
                  <a:pt x="652890" y="532549"/>
                </a:lnTo>
                <a:lnTo>
                  <a:pt x="653906" y="529577"/>
                </a:lnTo>
                <a:lnTo>
                  <a:pt x="655684" y="527316"/>
                </a:lnTo>
                <a:lnTo>
                  <a:pt x="658224" y="524040"/>
                </a:lnTo>
                <a:lnTo>
                  <a:pt x="662161" y="521309"/>
                </a:lnTo>
                <a:lnTo>
                  <a:pt x="667622" y="519099"/>
                </a:lnTo>
                <a:lnTo>
                  <a:pt x="675750" y="515810"/>
                </a:lnTo>
                <a:lnTo>
                  <a:pt x="673718" y="510705"/>
                </a:lnTo>
                <a:lnTo>
                  <a:pt x="574023" y="551141"/>
                </a:lnTo>
                <a:lnTo>
                  <a:pt x="576055" y="556247"/>
                </a:lnTo>
                <a:lnTo>
                  <a:pt x="582278" y="553732"/>
                </a:lnTo>
                <a:lnTo>
                  <a:pt x="587485" y="551611"/>
                </a:lnTo>
                <a:lnTo>
                  <a:pt x="592057" y="550811"/>
                </a:lnTo>
                <a:lnTo>
                  <a:pt x="595867" y="551357"/>
                </a:lnTo>
                <a:lnTo>
                  <a:pt x="599677" y="551903"/>
                </a:lnTo>
                <a:lnTo>
                  <a:pt x="602598" y="553161"/>
                </a:lnTo>
                <a:lnTo>
                  <a:pt x="606535" y="557123"/>
                </a:lnTo>
                <a:lnTo>
                  <a:pt x="609456" y="562902"/>
                </a:lnTo>
                <a:lnTo>
                  <a:pt x="613266" y="572452"/>
                </a:lnTo>
                <a:lnTo>
                  <a:pt x="663177" y="695477"/>
                </a:lnTo>
                <a:lnTo>
                  <a:pt x="666987" y="704862"/>
                </a:lnTo>
                <a:lnTo>
                  <a:pt x="668892" y="710857"/>
                </a:lnTo>
                <a:lnTo>
                  <a:pt x="668765" y="717118"/>
                </a:lnTo>
                <a:lnTo>
                  <a:pt x="667749" y="720077"/>
                </a:lnTo>
                <a:lnTo>
                  <a:pt x="665971" y="722325"/>
                </a:lnTo>
                <a:lnTo>
                  <a:pt x="663431" y="725601"/>
                </a:lnTo>
                <a:lnTo>
                  <a:pt x="659367" y="728344"/>
                </a:lnTo>
                <a:lnTo>
                  <a:pt x="654033" y="730542"/>
                </a:lnTo>
                <a:lnTo>
                  <a:pt x="647810" y="733056"/>
                </a:lnTo>
                <a:lnTo>
                  <a:pt x="649842" y="738162"/>
                </a:lnTo>
                <a:close/>
              </a:path>
              <a:path w="2013695" h="956836">
                <a:moveTo>
                  <a:pt x="462009" y="814336"/>
                </a:moveTo>
                <a:lnTo>
                  <a:pt x="628125" y="746988"/>
                </a:lnTo>
                <a:lnTo>
                  <a:pt x="608440" y="678497"/>
                </a:lnTo>
                <a:lnTo>
                  <a:pt x="602852" y="680783"/>
                </a:lnTo>
                <a:lnTo>
                  <a:pt x="602976" y="682040"/>
                </a:lnTo>
                <a:lnTo>
                  <a:pt x="603938" y="696811"/>
                </a:lnTo>
                <a:lnTo>
                  <a:pt x="603804" y="709372"/>
                </a:lnTo>
                <a:lnTo>
                  <a:pt x="602598" y="719721"/>
                </a:lnTo>
                <a:lnTo>
                  <a:pt x="598612" y="732872"/>
                </a:lnTo>
                <a:lnTo>
                  <a:pt x="592184" y="743242"/>
                </a:lnTo>
                <a:lnTo>
                  <a:pt x="581738" y="752254"/>
                </a:lnTo>
                <a:lnTo>
                  <a:pt x="569451" y="758545"/>
                </a:lnTo>
                <a:lnTo>
                  <a:pt x="553957" y="764870"/>
                </a:lnTo>
                <a:lnTo>
                  <a:pt x="545067" y="768451"/>
                </a:lnTo>
                <a:lnTo>
                  <a:pt x="539352" y="770293"/>
                </a:lnTo>
                <a:lnTo>
                  <a:pt x="533002" y="770420"/>
                </a:lnTo>
                <a:lnTo>
                  <a:pt x="529954" y="769340"/>
                </a:lnTo>
                <a:lnTo>
                  <a:pt x="525636" y="764997"/>
                </a:lnTo>
                <a:lnTo>
                  <a:pt x="522715" y="759129"/>
                </a:lnTo>
                <a:lnTo>
                  <a:pt x="518778" y="749566"/>
                </a:lnTo>
                <a:lnTo>
                  <a:pt x="470391" y="630402"/>
                </a:lnTo>
                <a:lnTo>
                  <a:pt x="466708" y="621029"/>
                </a:lnTo>
                <a:lnTo>
                  <a:pt x="464803" y="615035"/>
                </a:lnTo>
                <a:lnTo>
                  <a:pt x="465057" y="608723"/>
                </a:lnTo>
                <a:lnTo>
                  <a:pt x="466073" y="605751"/>
                </a:lnTo>
                <a:lnTo>
                  <a:pt x="467851" y="603504"/>
                </a:lnTo>
                <a:lnTo>
                  <a:pt x="470391" y="600227"/>
                </a:lnTo>
                <a:lnTo>
                  <a:pt x="474455" y="597484"/>
                </a:lnTo>
                <a:lnTo>
                  <a:pt x="479789" y="595287"/>
                </a:lnTo>
                <a:lnTo>
                  <a:pt x="487917" y="591985"/>
                </a:lnTo>
                <a:lnTo>
                  <a:pt x="485885" y="586879"/>
                </a:lnTo>
                <a:lnTo>
                  <a:pt x="386190" y="627329"/>
                </a:lnTo>
                <a:lnTo>
                  <a:pt x="388222" y="632434"/>
                </a:lnTo>
                <a:lnTo>
                  <a:pt x="394445" y="629919"/>
                </a:lnTo>
                <a:lnTo>
                  <a:pt x="399652" y="627786"/>
                </a:lnTo>
                <a:lnTo>
                  <a:pt x="404224" y="626998"/>
                </a:lnTo>
                <a:lnTo>
                  <a:pt x="408034" y="627545"/>
                </a:lnTo>
                <a:lnTo>
                  <a:pt x="411844" y="628091"/>
                </a:lnTo>
                <a:lnTo>
                  <a:pt x="414765" y="629348"/>
                </a:lnTo>
                <a:lnTo>
                  <a:pt x="418702" y="633310"/>
                </a:lnTo>
                <a:lnTo>
                  <a:pt x="421623" y="639076"/>
                </a:lnTo>
                <a:lnTo>
                  <a:pt x="425433" y="648639"/>
                </a:lnTo>
                <a:lnTo>
                  <a:pt x="475344" y="771664"/>
                </a:lnTo>
                <a:lnTo>
                  <a:pt x="479154" y="781037"/>
                </a:lnTo>
                <a:lnTo>
                  <a:pt x="481059" y="787031"/>
                </a:lnTo>
                <a:lnTo>
                  <a:pt x="480932" y="793305"/>
                </a:lnTo>
                <a:lnTo>
                  <a:pt x="479916" y="796251"/>
                </a:lnTo>
                <a:lnTo>
                  <a:pt x="478138" y="798512"/>
                </a:lnTo>
                <a:lnTo>
                  <a:pt x="475598" y="801789"/>
                </a:lnTo>
                <a:lnTo>
                  <a:pt x="471534" y="804519"/>
                </a:lnTo>
                <a:lnTo>
                  <a:pt x="466200" y="806716"/>
                </a:lnTo>
                <a:lnTo>
                  <a:pt x="459977" y="809244"/>
                </a:lnTo>
                <a:lnTo>
                  <a:pt x="462009" y="814336"/>
                </a:lnTo>
                <a:close/>
              </a:path>
              <a:path w="2013695" h="956836">
                <a:moveTo>
                  <a:pt x="42146" y="766551"/>
                </a:moveTo>
                <a:lnTo>
                  <a:pt x="32589" y="775026"/>
                </a:lnTo>
                <a:lnTo>
                  <a:pt x="23859" y="784720"/>
                </a:lnTo>
                <a:lnTo>
                  <a:pt x="13101" y="800809"/>
                </a:lnTo>
                <a:lnTo>
                  <a:pt x="7733" y="812303"/>
                </a:lnTo>
                <a:lnTo>
                  <a:pt x="3747" y="824462"/>
                </a:lnTo>
                <a:lnTo>
                  <a:pt x="1126" y="837285"/>
                </a:lnTo>
                <a:lnTo>
                  <a:pt x="334" y="844378"/>
                </a:lnTo>
                <a:lnTo>
                  <a:pt x="0" y="857138"/>
                </a:lnTo>
                <a:lnTo>
                  <a:pt x="1115" y="869615"/>
                </a:lnTo>
                <a:lnTo>
                  <a:pt x="3690" y="881810"/>
                </a:lnTo>
                <a:lnTo>
                  <a:pt x="7730" y="893724"/>
                </a:lnTo>
                <a:lnTo>
                  <a:pt x="14560" y="907599"/>
                </a:lnTo>
                <a:lnTo>
                  <a:pt x="21658" y="918124"/>
                </a:lnTo>
                <a:lnTo>
                  <a:pt x="30050" y="927743"/>
                </a:lnTo>
                <a:lnTo>
                  <a:pt x="39734" y="936459"/>
                </a:lnTo>
                <a:lnTo>
                  <a:pt x="52928" y="945311"/>
                </a:lnTo>
                <a:lnTo>
                  <a:pt x="64444" y="950655"/>
                </a:lnTo>
                <a:lnTo>
                  <a:pt x="76683" y="954351"/>
                </a:lnTo>
                <a:lnTo>
                  <a:pt x="89645" y="956398"/>
                </a:lnTo>
                <a:lnTo>
                  <a:pt x="97865" y="956836"/>
                </a:lnTo>
                <a:lnTo>
                  <a:pt x="110059" y="956347"/>
                </a:lnTo>
                <a:lnTo>
                  <a:pt x="122437" y="954515"/>
                </a:lnTo>
                <a:lnTo>
                  <a:pt x="134984" y="951341"/>
                </a:lnTo>
                <a:lnTo>
                  <a:pt x="147684" y="946823"/>
                </a:lnTo>
                <a:lnTo>
                  <a:pt x="165188" y="938214"/>
                </a:lnTo>
                <a:lnTo>
                  <a:pt x="175582" y="931193"/>
                </a:lnTo>
                <a:lnTo>
                  <a:pt x="184514" y="923315"/>
                </a:lnTo>
                <a:lnTo>
                  <a:pt x="195319" y="909891"/>
                </a:lnTo>
                <a:lnTo>
                  <a:pt x="201843" y="898783"/>
                </a:lnTo>
                <a:lnTo>
                  <a:pt x="207501" y="886231"/>
                </a:lnTo>
                <a:lnTo>
                  <a:pt x="201024" y="870102"/>
                </a:lnTo>
                <a:lnTo>
                  <a:pt x="198647" y="876787"/>
                </a:lnTo>
                <a:lnTo>
                  <a:pt x="193215" y="889576"/>
                </a:lnTo>
                <a:lnTo>
                  <a:pt x="187276" y="900404"/>
                </a:lnTo>
                <a:lnTo>
                  <a:pt x="180831" y="909269"/>
                </a:lnTo>
                <a:lnTo>
                  <a:pt x="173548" y="916712"/>
                </a:lnTo>
                <a:lnTo>
                  <a:pt x="163362" y="924232"/>
                </a:lnTo>
                <a:lnTo>
                  <a:pt x="151621" y="930109"/>
                </a:lnTo>
                <a:lnTo>
                  <a:pt x="136032" y="934719"/>
                </a:lnTo>
                <a:lnTo>
                  <a:pt x="123833" y="935596"/>
                </a:lnTo>
                <a:lnTo>
                  <a:pt x="112378" y="933767"/>
                </a:lnTo>
                <a:lnTo>
                  <a:pt x="99819" y="928378"/>
                </a:lnTo>
                <a:lnTo>
                  <a:pt x="89521" y="920838"/>
                </a:lnTo>
                <a:lnTo>
                  <a:pt x="79866" y="910666"/>
                </a:lnTo>
                <a:lnTo>
                  <a:pt x="73148" y="901781"/>
                </a:lnTo>
                <a:lnTo>
                  <a:pt x="66475" y="891275"/>
                </a:lnTo>
                <a:lnTo>
                  <a:pt x="60421" y="879852"/>
                </a:lnTo>
                <a:lnTo>
                  <a:pt x="54974" y="867511"/>
                </a:lnTo>
                <a:lnTo>
                  <a:pt x="50391" y="854728"/>
                </a:lnTo>
                <a:lnTo>
                  <a:pt x="47214" y="842224"/>
                </a:lnTo>
                <a:lnTo>
                  <a:pt x="45363" y="829865"/>
                </a:lnTo>
                <a:lnTo>
                  <a:pt x="44814" y="817651"/>
                </a:lnTo>
                <a:lnTo>
                  <a:pt x="45895" y="806295"/>
                </a:lnTo>
                <a:lnTo>
                  <a:pt x="49450" y="794104"/>
                </a:lnTo>
                <a:lnTo>
                  <a:pt x="55482" y="782637"/>
                </a:lnTo>
                <a:lnTo>
                  <a:pt x="62505" y="773804"/>
                </a:lnTo>
                <a:lnTo>
                  <a:pt x="72176" y="765585"/>
                </a:lnTo>
                <a:lnTo>
                  <a:pt x="83549" y="759536"/>
                </a:lnTo>
                <a:lnTo>
                  <a:pt x="89502" y="757437"/>
                </a:lnTo>
                <a:lnTo>
                  <a:pt x="101682" y="755064"/>
                </a:lnTo>
                <a:lnTo>
                  <a:pt x="114049" y="755196"/>
                </a:lnTo>
                <a:lnTo>
                  <a:pt x="126602" y="757834"/>
                </a:lnTo>
                <a:lnTo>
                  <a:pt x="135765" y="761498"/>
                </a:lnTo>
                <a:lnTo>
                  <a:pt x="146256" y="767974"/>
                </a:lnTo>
                <a:lnTo>
                  <a:pt x="155991" y="776659"/>
                </a:lnTo>
                <a:lnTo>
                  <a:pt x="164956" y="787552"/>
                </a:lnTo>
                <a:lnTo>
                  <a:pt x="170290" y="785367"/>
                </a:lnTo>
                <a:lnTo>
                  <a:pt x="144001" y="720559"/>
                </a:lnTo>
                <a:lnTo>
                  <a:pt x="138667" y="722731"/>
                </a:lnTo>
                <a:lnTo>
                  <a:pt x="139937" y="727684"/>
                </a:lnTo>
                <a:lnTo>
                  <a:pt x="139937" y="731685"/>
                </a:lnTo>
                <a:lnTo>
                  <a:pt x="138667" y="734720"/>
                </a:lnTo>
                <a:lnTo>
                  <a:pt x="137397" y="737755"/>
                </a:lnTo>
                <a:lnTo>
                  <a:pt x="135238" y="739863"/>
                </a:lnTo>
                <a:lnTo>
                  <a:pt x="132317" y="741057"/>
                </a:lnTo>
                <a:lnTo>
                  <a:pt x="130031" y="741997"/>
                </a:lnTo>
                <a:lnTo>
                  <a:pt x="123935" y="742518"/>
                </a:lnTo>
                <a:lnTo>
                  <a:pt x="114156" y="742645"/>
                </a:lnTo>
                <a:lnTo>
                  <a:pt x="105744" y="742979"/>
                </a:lnTo>
                <a:lnTo>
                  <a:pt x="92639" y="744474"/>
                </a:lnTo>
                <a:lnTo>
                  <a:pt x="80403" y="747144"/>
                </a:lnTo>
                <a:lnTo>
                  <a:pt x="69071" y="750989"/>
                </a:lnTo>
                <a:lnTo>
                  <a:pt x="63817" y="753263"/>
                </a:lnTo>
                <a:lnTo>
                  <a:pt x="52550" y="759296"/>
                </a:lnTo>
                <a:lnTo>
                  <a:pt x="42146" y="766551"/>
                </a:lnTo>
                <a:close/>
              </a:path>
              <a:path w="2013695" h="956836">
                <a:moveTo>
                  <a:pt x="266117" y="803000"/>
                </a:moveTo>
                <a:lnTo>
                  <a:pt x="259698" y="788339"/>
                </a:lnTo>
                <a:lnTo>
                  <a:pt x="257464" y="782688"/>
                </a:lnTo>
                <a:lnTo>
                  <a:pt x="252512" y="768597"/>
                </a:lnTo>
                <a:lnTo>
                  <a:pt x="257158" y="862583"/>
                </a:lnTo>
                <a:lnTo>
                  <a:pt x="263891" y="866002"/>
                </a:lnTo>
                <a:lnTo>
                  <a:pt x="275140" y="870380"/>
                </a:lnTo>
                <a:lnTo>
                  <a:pt x="272908" y="815996"/>
                </a:lnTo>
                <a:lnTo>
                  <a:pt x="266117" y="803000"/>
                </a:lnTo>
                <a:close/>
              </a:path>
              <a:path w="2013695" h="956836">
                <a:moveTo>
                  <a:pt x="246308" y="855688"/>
                </a:moveTo>
                <a:lnTo>
                  <a:pt x="257158" y="862583"/>
                </a:lnTo>
                <a:lnTo>
                  <a:pt x="252512" y="768597"/>
                </a:lnTo>
                <a:lnTo>
                  <a:pt x="248842" y="755496"/>
                </a:lnTo>
                <a:lnTo>
                  <a:pt x="246449" y="743385"/>
                </a:lnTo>
                <a:lnTo>
                  <a:pt x="245328" y="732264"/>
                </a:lnTo>
                <a:lnTo>
                  <a:pt x="245474" y="722134"/>
                </a:lnTo>
                <a:lnTo>
                  <a:pt x="248248" y="707680"/>
                </a:lnTo>
                <a:lnTo>
                  <a:pt x="253924" y="695828"/>
                </a:lnTo>
                <a:lnTo>
                  <a:pt x="262486" y="686633"/>
                </a:lnTo>
                <a:lnTo>
                  <a:pt x="273922" y="680097"/>
                </a:lnTo>
                <a:lnTo>
                  <a:pt x="289263" y="676574"/>
                </a:lnTo>
                <a:lnTo>
                  <a:pt x="301608" y="677697"/>
                </a:lnTo>
                <a:lnTo>
                  <a:pt x="308484" y="680085"/>
                </a:lnTo>
                <a:lnTo>
                  <a:pt x="319006" y="686583"/>
                </a:lnTo>
                <a:lnTo>
                  <a:pt x="329675" y="696569"/>
                </a:lnTo>
                <a:lnTo>
                  <a:pt x="334280" y="702063"/>
                </a:lnTo>
                <a:lnTo>
                  <a:pt x="340419" y="711014"/>
                </a:lnTo>
                <a:lnTo>
                  <a:pt x="346603" y="721867"/>
                </a:lnTo>
                <a:lnTo>
                  <a:pt x="352841" y="734621"/>
                </a:lnTo>
                <a:lnTo>
                  <a:pt x="359139" y="749274"/>
                </a:lnTo>
                <a:lnTo>
                  <a:pt x="365793" y="767598"/>
                </a:lnTo>
                <a:lnTo>
                  <a:pt x="369365" y="780218"/>
                </a:lnTo>
                <a:lnTo>
                  <a:pt x="371719" y="791873"/>
                </a:lnTo>
                <a:lnTo>
                  <a:pt x="372855" y="802563"/>
                </a:lnTo>
                <a:lnTo>
                  <a:pt x="372604" y="815597"/>
                </a:lnTo>
                <a:lnTo>
                  <a:pt x="370122" y="828002"/>
                </a:lnTo>
                <a:lnTo>
                  <a:pt x="365362" y="838428"/>
                </a:lnTo>
                <a:lnTo>
                  <a:pt x="356337" y="848308"/>
                </a:lnTo>
                <a:lnTo>
                  <a:pt x="344534" y="854951"/>
                </a:lnTo>
                <a:lnTo>
                  <a:pt x="328395" y="858618"/>
                </a:lnTo>
                <a:lnTo>
                  <a:pt x="316523" y="857271"/>
                </a:lnTo>
                <a:lnTo>
                  <a:pt x="305164" y="852271"/>
                </a:lnTo>
                <a:lnTo>
                  <a:pt x="295454" y="844989"/>
                </a:lnTo>
                <a:lnTo>
                  <a:pt x="287583" y="836990"/>
                </a:lnTo>
                <a:lnTo>
                  <a:pt x="280065" y="827326"/>
                </a:lnTo>
                <a:lnTo>
                  <a:pt x="272908" y="815996"/>
                </a:lnTo>
                <a:lnTo>
                  <a:pt x="275140" y="870380"/>
                </a:lnTo>
                <a:lnTo>
                  <a:pt x="286695" y="873257"/>
                </a:lnTo>
                <a:lnTo>
                  <a:pt x="298556" y="874633"/>
                </a:lnTo>
                <a:lnTo>
                  <a:pt x="310726" y="874508"/>
                </a:lnTo>
                <a:lnTo>
                  <a:pt x="323207" y="872881"/>
                </a:lnTo>
                <a:lnTo>
                  <a:pt x="336000" y="869753"/>
                </a:lnTo>
                <a:lnTo>
                  <a:pt x="349106" y="865124"/>
                </a:lnTo>
                <a:lnTo>
                  <a:pt x="365719" y="857074"/>
                </a:lnTo>
                <a:lnTo>
                  <a:pt x="377009" y="849678"/>
                </a:lnTo>
                <a:lnTo>
                  <a:pt x="386898" y="841281"/>
                </a:lnTo>
                <a:lnTo>
                  <a:pt x="395387" y="831881"/>
                </a:lnTo>
                <a:lnTo>
                  <a:pt x="402480" y="821478"/>
                </a:lnTo>
                <a:lnTo>
                  <a:pt x="408176" y="810071"/>
                </a:lnTo>
                <a:lnTo>
                  <a:pt x="412479" y="797661"/>
                </a:lnTo>
                <a:lnTo>
                  <a:pt x="414684" y="788219"/>
                </a:lnTo>
                <a:lnTo>
                  <a:pt x="416261" y="775910"/>
                </a:lnTo>
                <a:lnTo>
                  <a:pt x="416372" y="763594"/>
                </a:lnTo>
                <a:lnTo>
                  <a:pt x="415016" y="751271"/>
                </a:lnTo>
                <a:lnTo>
                  <a:pt x="412195" y="738941"/>
                </a:lnTo>
                <a:lnTo>
                  <a:pt x="407907" y="726605"/>
                </a:lnTo>
                <a:lnTo>
                  <a:pt x="399653" y="709962"/>
                </a:lnTo>
                <a:lnTo>
                  <a:pt x="392283" y="699183"/>
                </a:lnTo>
                <a:lnTo>
                  <a:pt x="383813" y="689652"/>
                </a:lnTo>
                <a:lnTo>
                  <a:pt x="374240" y="681370"/>
                </a:lnTo>
                <a:lnTo>
                  <a:pt x="363561" y="674337"/>
                </a:lnTo>
                <a:lnTo>
                  <a:pt x="351773" y="668553"/>
                </a:lnTo>
                <a:lnTo>
                  <a:pt x="342058" y="665060"/>
                </a:lnTo>
                <a:lnTo>
                  <a:pt x="330361" y="662348"/>
                </a:lnTo>
                <a:lnTo>
                  <a:pt x="318447" y="661180"/>
                </a:lnTo>
                <a:lnTo>
                  <a:pt x="306316" y="661556"/>
                </a:lnTo>
                <a:lnTo>
                  <a:pt x="293964" y="663475"/>
                </a:lnTo>
                <a:lnTo>
                  <a:pt x="281389" y="666938"/>
                </a:lnTo>
                <a:lnTo>
                  <a:pt x="268588" y="671944"/>
                </a:lnTo>
                <a:lnTo>
                  <a:pt x="264376" y="673550"/>
                </a:lnTo>
                <a:lnTo>
                  <a:pt x="252138" y="679329"/>
                </a:lnTo>
                <a:lnTo>
                  <a:pt x="241139" y="686316"/>
                </a:lnTo>
                <a:lnTo>
                  <a:pt x="231379" y="694512"/>
                </a:lnTo>
                <a:lnTo>
                  <a:pt x="222858" y="703916"/>
                </a:lnTo>
                <a:lnTo>
                  <a:pt x="215576" y="714529"/>
                </a:lnTo>
                <a:lnTo>
                  <a:pt x="209533" y="726351"/>
                </a:lnTo>
                <a:lnTo>
                  <a:pt x="206624" y="733728"/>
                </a:lnTo>
                <a:lnTo>
                  <a:pt x="203195" y="745721"/>
                </a:lnTo>
                <a:lnTo>
                  <a:pt x="201326" y="757820"/>
                </a:lnTo>
                <a:lnTo>
                  <a:pt x="201015" y="770026"/>
                </a:lnTo>
                <a:lnTo>
                  <a:pt x="202260" y="782339"/>
                </a:lnTo>
                <a:lnTo>
                  <a:pt x="205058" y="794760"/>
                </a:lnTo>
                <a:lnTo>
                  <a:pt x="209406" y="807288"/>
                </a:lnTo>
                <a:lnTo>
                  <a:pt x="213646" y="816676"/>
                </a:lnTo>
                <a:lnTo>
                  <a:pt x="220208" y="828144"/>
                </a:lnTo>
                <a:lnTo>
                  <a:pt x="227836" y="838468"/>
                </a:lnTo>
                <a:lnTo>
                  <a:pt x="236535" y="847649"/>
                </a:lnTo>
                <a:lnTo>
                  <a:pt x="246308" y="855688"/>
                </a:lnTo>
                <a:close/>
              </a:path>
              <a:path w="2013695" h="956836">
                <a:moveTo>
                  <a:pt x="977991" y="526410"/>
                </a:moveTo>
                <a:lnTo>
                  <a:pt x="971931" y="514790"/>
                </a:lnTo>
                <a:lnTo>
                  <a:pt x="966326" y="502043"/>
                </a:lnTo>
                <a:lnTo>
                  <a:pt x="963111" y="493469"/>
                </a:lnTo>
                <a:lnTo>
                  <a:pt x="959362" y="481290"/>
                </a:lnTo>
                <a:lnTo>
                  <a:pt x="956497" y="468928"/>
                </a:lnTo>
                <a:lnTo>
                  <a:pt x="954515" y="456387"/>
                </a:lnTo>
                <a:lnTo>
                  <a:pt x="954114" y="452008"/>
                </a:lnTo>
                <a:lnTo>
                  <a:pt x="954213" y="438743"/>
                </a:lnTo>
                <a:lnTo>
                  <a:pt x="956449" y="426572"/>
                </a:lnTo>
                <a:lnTo>
                  <a:pt x="960865" y="415493"/>
                </a:lnTo>
                <a:lnTo>
                  <a:pt x="968998" y="404079"/>
                </a:lnTo>
                <a:lnTo>
                  <a:pt x="978774" y="395906"/>
                </a:lnTo>
                <a:lnTo>
                  <a:pt x="990964" y="389559"/>
                </a:lnTo>
                <a:lnTo>
                  <a:pt x="999816" y="386636"/>
                </a:lnTo>
                <a:lnTo>
                  <a:pt x="1011973" y="384628"/>
                </a:lnTo>
                <a:lnTo>
                  <a:pt x="1024427" y="384828"/>
                </a:lnTo>
                <a:lnTo>
                  <a:pt x="1037192" y="387235"/>
                </a:lnTo>
                <a:lnTo>
                  <a:pt x="1050741" y="392384"/>
                </a:lnTo>
                <a:lnTo>
                  <a:pt x="1061446" y="398731"/>
                </a:lnTo>
                <a:lnTo>
                  <a:pt x="1071701" y="406966"/>
                </a:lnTo>
                <a:lnTo>
                  <a:pt x="1081515" y="417093"/>
                </a:lnTo>
                <a:lnTo>
                  <a:pt x="1086595" y="415023"/>
                </a:lnTo>
                <a:lnTo>
                  <a:pt x="1059925" y="349097"/>
                </a:lnTo>
                <a:lnTo>
                  <a:pt x="1054845" y="351167"/>
                </a:lnTo>
                <a:lnTo>
                  <a:pt x="1055099" y="357149"/>
                </a:lnTo>
                <a:lnTo>
                  <a:pt x="1054464" y="361530"/>
                </a:lnTo>
                <a:lnTo>
                  <a:pt x="1053067" y="364312"/>
                </a:lnTo>
                <a:lnTo>
                  <a:pt x="1051670" y="367093"/>
                </a:lnTo>
                <a:lnTo>
                  <a:pt x="1049638" y="369011"/>
                </a:lnTo>
                <a:lnTo>
                  <a:pt x="1046971" y="370052"/>
                </a:lnTo>
                <a:lnTo>
                  <a:pt x="1045320" y="370725"/>
                </a:lnTo>
                <a:lnTo>
                  <a:pt x="1039351" y="371170"/>
                </a:lnTo>
                <a:lnTo>
                  <a:pt x="1028810" y="371398"/>
                </a:lnTo>
                <a:lnTo>
                  <a:pt x="1018396" y="371614"/>
                </a:lnTo>
                <a:lnTo>
                  <a:pt x="1011030" y="372186"/>
                </a:lnTo>
                <a:lnTo>
                  <a:pt x="1006712" y="373087"/>
                </a:lnTo>
                <a:lnTo>
                  <a:pt x="1005067" y="373415"/>
                </a:lnTo>
                <a:lnTo>
                  <a:pt x="993248" y="376513"/>
                </a:lnTo>
                <a:lnTo>
                  <a:pt x="980677" y="381063"/>
                </a:lnTo>
                <a:lnTo>
                  <a:pt x="970387" y="385713"/>
                </a:lnTo>
                <a:lnTo>
                  <a:pt x="958706" y="392361"/>
                </a:lnTo>
                <a:lnTo>
                  <a:pt x="948193" y="399997"/>
                </a:lnTo>
                <a:lnTo>
                  <a:pt x="938847" y="408622"/>
                </a:lnTo>
                <a:lnTo>
                  <a:pt x="930668" y="418234"/>
                </a:lnTo>
                <a:lnTo>
                  <a:pt x="923657" y="428834"/>
                </a:lnTo>
                <a:lnTo>
                  <a:pt x="917812" y="440423"/>
                </a:lnTo>
                <a:lnTo>
                  <a:pt x="914061" y="450305"/>
                </a:lnTo>
                <a:lnTo>
                  <a:pt x="910832" y="462431"/>
                </a:lnTo>
                <a:lnTo>
                  <a:pt x="909099" y="474603"/>
                </a:lnTo>
                <a:lnTo>
                  <a:pt x="908865" y="486822"/>
                </a:lnTo>
                <a:lnTo>
                  <a:pt x="910132" y="499088"/>
                </a:lnTo>
                <a:lnTo>
                  <a:pt x="912902" y="511400"/>
                </a:lnTo>
                <a:lnTo>
                  <a:pt x="917177" y="523760"/>
                </a:lnTo>
                <a:lnTo>
                  <a:pt x="921125" y="532495"/>
                </a:lnTo>
                <a:lnTo>
                  <a:pt x="927653" y="543709"/>
                </a:lnTo>
                <a:lnTo>
                  <a:pt x="935317" y="553696"/>
                </a:lnTo>
                <a:lnTo>
                  <a:pt x="944101" y="562457"/>
                </a:lnTo>
                <a:lnTo>
                  <a:pt x="952759" y="569069"/>
                </a:lnTo>
                <a:lnTo>
                  <a:pt x="963722" y="575419"/>
                </a:lnTo>
                <a:lnTo>
                  <a:pt x="975851" y="580478"/>
                </a:lnTo>
                <a:lnTo>
                  <a:pt x="989047" y="584174"/>
                </a:lnTo>
                <a:lnTo>
                  <a:pt x="1001605" y="586199"/>
                </a:lnTo>
                <a:lnTo>
                  <a:pt x="1014586" y="586917"/>
                </a:lnTo>
                <a:lnTo>
                  <a:pt x="1023580" y="586475"/>
                </a:lnTo>
                <a:lnTo>
                  <a:pt x="1035476" y="584565"/>
                </a:lnTo>
                <a:lnTo>
                  <a:pt x="1048188" y="581152"/>
                </a:lnTo>
                <a:lnTo>
                  <a:pt x="1061703" y="576237"/>
                </a:lnTo>
                <a:lnTo>
                  <a:pt x="1078640" y="568559"/>
                </a:lnTo>
                <a:lnTo>
                  <a:pt x="1089743" y="562503"/>
                </a:lnTo>
                <a:lnTo>
                  <a:pt x="1100311" y="555853"/>
                </a:lnTo>
                <a:lnTo>
                  <a:pt x="1113975" y="545795"/>
                </a:lnTo>
                <a:lnTo>
                  <a:pt x="1123611" y="537529"/>
                </a:lnTo>
                <a:lnTo>
                  <a:pt x="1132696" y="528662"/>
                </a:lnTo>
                <a:lnTo>
                  <a:pt x="1116948" y="489762"/>
                </a:lnTo>
                <a:lnTo>
                  <a:pt x="1114154" y="482968"/>
                </a:lnTo>
                <a:lnTo>
                  <a:pt x="1112884" y="478523"/>
                </a:lnTo>
                <a:lnTo>
                  <a:pt x="1113138" y="472528"/>
                </a:lnTo>
                <a:lnTo>
                  <a:pt x="1114281" y="469315"/>
                </a:lnTo>
                <a:lnTo>
                  <a:pt x="1118472" y="464261"/>
                </a:lnTo>
                <a:lnTo>
                  <a:pt x="1122917" y="461378"/>
                </a:lnTo>
                <a:lnTo>
                  <a:pt x="1129648" y="458114"/>
                </a:lnTo>
                <a:lnTo>
                  <a:pt x="1127616" y="453009"/>
                </a:lnTo>
                <a:lnTo>
                  <a:pt x="1036684" y="489877"/>
                </a:lnTo>
                <a:lnTo>
                  <a:pt x="1038716" y="494982"/>
                </a:lnTo>
                <a:lnTo>
                  <a:pt x="1043542" y="493026"/>
                </a:lnTo>
                <a:lnTo>
                  <a:pt x="1048114" y="491197"/>
                </a:lnTo>
                <a:lnTo>
                  <a:pt x="1052305" y="490512"/>
                </a:lnTo>
                <a:lnTo>
                  <a:pt x="1056115" y="490969"/>
                </a:lnTo>
                <a:lnTo>
                  <a:pt x="1060052" y="491439"/>
                </a:lnTo>
                <a:lnTo>
                  <a:pt x="1062973" y="492544"/>
                </a:lnTo>
                <a:lnTo>
                  <a:pt x="1066656" y="496036"/>
                </a:lnTo>
                <a:lnTo>
                  <a:pt x="1069196" y="500595"/>
                </a:lnTo>
                <a:lnTo>
                  <a:pt x="1072117" y="507949"/>
                </a:lnTo>
                <a:lnTo>
                  <a:pt x="1087865" y="546836"/>
                </a:lnTo>
                <a:lnTo>
                  <a:pt x="1083674" y="550697"/>
                </a:lnTo>
                <a:lnTo>
                  <a:pt x="1079356" y="554062"/>
                </a:lnTo>
                <a:lnTo>
                  <a:pt x="1075038" y="556945"/>
                </a:lnTo>
                <a:lnTo>
                  <a:pt x="1070720" y="559828"/>
                </a:lnTo>
                <a:lnTo>
                  <a:pt x="1066275" y="562190"/>
                </a:lnTo>
                <a:lnTo>
                  <a:pt x="1061830" y="564019"/>
                </a:lnTo>
                <a:lnTo>
                  <a:pt x="1048706" y="568045"/>
                </a:lnTo>
                <a:lnTo>
                  <a:pt x="1036356" y="569350"/>
                </a:lnTo>
                <a:lnTo>
                  <a:pt x="1024365" y="568121"/>
                </a:lnTo>
                <a:lnTo>
                  <a:pt x="1012157" y="563775"/>
                </a:lnTo>
                <a:lnTo>
                  <a:pt x="1001593" y="556681"/>
                </a:lnTo>
                <a:lnTo>
                  <a:pt x="991726" y="546646"/>
                </a:lnTo>
                <a:lnTo>
                  <a:pt x="984494" y="536906"/>
                </a:lnTo>
                <a:lnTo>
                  <a:pt x="977991" y="526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72631" y="5669597"/>
            <a:ext cx="1560322" cy="807999"/>
          </a:xfrm>
          <a:custGeom>
            <a:avLst/>
            <a:gdLst/>
            <a:ahLst/>
            <a:cxnLst/>
            <a:rect l="l" t="t" r="r" b="b"/>
            <a:pathLst>
              <a:path w="1560322" h="807999">
                <a:moveTo>
                  <a:pt x="258825" y="695566"/>
                </a:moveTo>
                <a:lnTo>
                  <a:pt x="262890" y="705675"/>
                </a:lnTo>
                <a:lnTo>
                  <a:pt x="277495" y="615568"/>
                </a:lnTo>
                <a:lnTo>
                  <a:pt x="244221" y="533653"/>
                </a:lnTo>
                <a:lnTo>
                  <a:pt x="209676" y="574192"/>
                </a:lnTo>
                <a:lnTo>
                  <a:pt x="258825" y="695566"/>
                </a:lnTo>
                <a:close/>
              </a:path>
              <a:path w="1560322" h="807999">
                <a:moveTo>
                  <a:pt x="473951" y="555706"/>
                </a:moveTo>
                <a:lnTo>
                  <a:pt x="467487" y="541058"/>
                </a:lnTo>
                <a:lnTo>
                  <a:pt x="465263" y="535373"/>
                </a:lnTo>
                <a:lnTo>
                  <a:pt x="460348" y="521290"/>
                </a:lnTo>
                <a:lnTo>
                  <a:pt x="465074" y="615302"/>
                </a:lnTo>
                <a:lnTo>
                  <a:pt x="471780" y="618720"/>
                </a:lnTo>
                <a:lnTo>
                  <a:pt x="483005" y="623098"/>
                </a:lnTo>
                <a:lnTo>
                  <a:pt x="480770" y="568691"/>
                </a:lnTo>
                <a:lnTo>
                  <a:pt x="473951" y="555706"/>
                </a:lnTo>
                <a:close/>
              </a:path>
              <a:path w="1560322" h="807999">
                <a:moveTo>
                  <a:pt x="454224" y="608414"/>
                </a:moveTo>
                <a:lnTo>
                  <a:pt x="465074" y="615302"/>
                </a:lnTo>
                <a:lnTo>
                  <a:pt x="460348" y="521290"/>
                </a:lnTo>
                <a:lnTo>
                  <a:pt x="456689" y="508197"/>
                </a:lnTo>
                <a:lnTo>
                  <a:pt x="454300" y="496092"/>
                </a:lnTo>
                <a:lnTo>
                  <a:pt x="453195" y="484977"/>
                </a:lnTo>
                <a:lnTo>
                  <a:pt x="453390" y="474852"/>
                </a:lnTo>
                <a:lnTo>
                  <a:pt x="456143" y="460453"/>
                </a:lnTo>
                <a:lnTo>
                  <a:pt x="461803" y="448575"/>
                </a:lnTo>
                <a:lnTo>
                  <a:pt x="470334" y="439362"/>
                </a:lnTo>
                <a:lnTo>
                  <a:pt x="481711" y="432815"/>
                </a:lnTo>
                <a:lnTo>
                  <a:pt x="497145" y="429292"/>
                </a:lnTo>
                <a:lnTo>
                  <a:pt x="509397" y="430415"/>
                </a:lnTo>
                <a:lnTo>
                  <a:pt x="516411" y="432833"/>
                </a:lnTo>
                <a:lnTo>
                  <a:pt x="526947" y="439327"/>
                </a:lnTo>
                <a:lnTo>
                  <a:pt x="537591" y="449287"/>
                </a:lnTo>
                <a:lnTo>
                  <a:pt x="542153" y="454781"/>
                </a:lnTo>
                <a:lnTo>
                  <a:pt x="548278" y="463732"/>
                </a:lnTo>
                <a:lnTo>
                  <a:pt x="554479" y="474585"/>
                </a:lnTo>
                <a:lnTo>
                  <a:pt x="560743" y="487339"/>
                </a:lnTo>
                <a:lnTo>
                  <a:pt x="567054" y="501992"/>
                </a:lnTo>
                <a:lnTo>
                  <a:pt x="573708" y="520317"/>
                </a:lnTo>
                <a:lnTo>
                  <a:pt x="577280" y="532937"/>
                </a:lnTo>
                <a:lnTo>
                  <a:pt x="579634" y="544591"/>
                </a:lnTo>
                <a:lnTo>
                  <a:pt x="580771" y="555282"/>
                </a:lnTo>
                <a:lnTo>
                  <a:pt x="580519" y="568315"/>
                </a:lnTo>
                <a:lnTo>
                  <a:pt x="578037" y="580721"/>
                </a:lnTo>
                <a:lnTo>
                  <a:pt x="573277" y="591146"/>
                </a:lnTo>
                <a:lnTo>
                  <a:pt x="564196" y="601055"/>
                </a:lnTo>
                <a:lnTo>
                  <a:pt x="552323" y="607669"/>
                </a:lnTo>
                <a:lnTo>
                  <a:pt x="536316" y="611334"/>
                </a:lnTo>
                <a:lnTo>
                  <a:pt x="524412" y="609999"/>
                </a:lnTo>
                <a:lnTo>
                  <a:pt x="513079" y="604989"/>
                </a:lnTo>
                <a:lnTo>
                  <a:pt x="503331" y="597674"/>
                </a:lnTo>
                <a:lnTo>
                  <a:pt x="495464" y="589675"/>
                </a:lnTo>
                <a:lnTo>
                  <a:pt x="487942" y="580014"/>
                </a:lnTo>
                <a:lnTo>
                  <a:pt x="480770" y="568691"/>
                </a:lnTo>
                <a:lnTo>
                  <a:pt x="483005" y="623098"/>
                </a:lnTo>
                <a:lnTo>
                  <a:pt x="494554" y="625975"/>
                </a:lnTo>
                <a:lnTo>
                  <a:pt x="506421" y="627351"/>
                </a:lnTo>
                <a:lnTo>
                  <a:pt x="518606" y="627226"/>
                </a:lnTo>
                <a:lnTo>
                  <a:pt x="531103" y="625600"/>
                </a:lnTo>
                <a:lnTo>
                  <a:pt x="543909" y="622472"/>
                </a:lnTo>
                <a:lnTo>
                  <a:pt x="557022" y="617842"/>
                </a:lnTo>
                <a:lnTo>
                  <a:pt x="573634" y="609796"/>
                </a:lnTo>
                <a:lnTo>
                  <a:pt x="584924" y="602402"/>
                </a:lnTo>
                <a:lnTo>
                  <a:pt x="594813" y="594004"/>
                </a:lnTo>
                <a:lnTo>
                  <a:pt x="603303" y="584603"/>
                </a:lnTo>
                <a:lnTo>
                  <a:pt x="610395" y="574198"/>
                </a:lnTo>
                <a:lnTo>
                  <a:pt x="616091" y="562790"/>
                </a:lnTo>
                <a:lnTo>
                  <a:pt x="620395" y="550379"/>
                </a:lnTo>
                <a:lnTo>
                  <a:pt x="622546" y="540988"/>
                </a:lnTo>
                <a:lnTo>
                  <a:pt x="624092" y="528669"/>
                </a:lnTo>
                <a:lnTo>
                  <a:pt x="624193" y="516343"/>
                </a:lnTo>
                <a:lnTo>
                  <a:pt x="622849" y="504010"/>
                </a:lnTo>
                <a:lnTo>
                  <a:pt x="620058" y="491670"/>
                </a:lnTo>
                <a:lnTo>
                  <a:pt x="615823" y="479323"/>
                </a:lnTo>
                <a:lnTo>
                  <a:pt x="607572" y="462687"/>
                </a:lnTo>
                <a:lnTo>
                  <a:pt x="600202" y="451906"/>
                </a:lnTo>
                <a:lnTo>
                  <a:pt x="591731" y="442375"/>
                </a:lnTo>
                <a:lnTo>
                  <a:pt x="582158" y="434094"/>
                </a:lnTo>
                <a:lnTo>
                  <a:pt x="571478" y="427063"/>
                </a:lnTo>
                <a:lnTo>
                  <a:pt x="559689" y="421284"/>
                </a:lnTo>
                <a:lnTo>
                  <a:pt x="549965" y="417786"/>
                </a:lnTo>
                <a:lnTo>
                  <a:pt x="538253" y="415071"/>
                </a:lnTo>
                <a:lnTo>
                  <a:pt x="526322" y="413901"/>
                </a:lnTo>
                <a:lnTo>
                  <a:pt x="514177" y="414276"/>
                </a:lnTo>
                <a:lnTo>
                  <a:pt x="501822" y="416194"/>
                </a:lnTo>
                <a:lnTo>
                  <a:pt x="489263" y="419656"/>
                </a:lnTo>
                <a:lnTo>
                  <a:pt x="476503" y="424662"/>
                </a:lnTo>
                <a:lnTo>
                  <a:pt x="472273" y="426268"/>
                </a:lnTo>
                <a:lnTo>
                  <a:pt x="459990" y="432047"/>
                </a:lnTo>
                <a:lnTo>
                  <a:pt x="448966" y="439035"/>
                </a:lnTo>
                <a:lnTo>
                  <a:pt x="439199" y="447230"/>
                </a:lnTo>
                <a:lnTo>
                  <a:pt x="430691" y="456635"/>
                </a:lnTo>
                <a:lnTo>
                  <a:pt x="423441" y="467248"/>
                </a:lnTo>
                <a:lnTo>
                  <a:pt x="417449" y="479069"/>
                </a:lnTo>
                <a:lnTo>
                  <a:pt x="414549" y="486417"/>
                </a:lnTo>
                <a:lnTo>
                  <a:pt x="411113" y="498415"/>
                </a:lnTo>
                <a:lnTo>
                  <a:pt x="409235" y="510519"/>
                </a:lnTo>
                <a:lnTo>
                  <a:pt x="408909" y="522730"/>
                </a:lnTo>
                <a:lnTo>
                  <a:pt x="410131" y="535048"/>
                </a:lnTo>
                <a:lnTo>
                  <a:pt x="412894" y="547473"/>
                </a:lnTo>
                <a:lnTo>
                  <a:pt x="417195" y="560006"/>
                </a:lnTo>
                <a:lnTo>
                  <a:pt x="421474" y="569462"/>
                </a:lnTo>
                <a:lnTo>
                  <a:pt x="428056" y="580912"/>
                </a:lnTo>
                <a:lnTo>
                  <a:pt x="435712" y="591220"/>
                </a:lnTo>
                <a:lnTo>
                  <a:pt x="444436" y="600387"/>
                </a:lnTo>
                <a:lnTo>
                  <a:pt x="454224" y="608414"/>
                </a:lnTo>
                <a:close/>
              </a:path>
              <a:path w="1560322" h="807999">
                <a:moveTo>
                  <a:pt x="1125727" y="382181"/>
                </a:moveTo>
                <a:lnTo>
                  <a:pt x="1123696" y="377075"/>
                </a:lnTo>
                <a:lnTo>
                  <a:pt x="1115060" y="380542"/>
                </a:lnTo>
                <a:lnTo>
                  <a:pt x="1108964" y="382130"/>
                </a:lnTo>
                <a:lnTo>
                  <a:pt x="1105153" y="381838"/>
                </a:lnTo>
                <a:lnTo>
                  <a:pt x="1101471" y="381533"/>
                </a:lnTo>
                <a:lnTo>
                  <a:pt x="1098423" y="380326"/>
                </a:lnTo>
                <a:lnTo>
                  <a:pt x="1093851" y="376097"/>
                </a:lnTo>
                <a:lnTo>
                  <a:pt x="1090549" y="369976"/>
                </a:lnTo>
                <a:lnTo>
                  <a:pt x="1086485" y="359867"/>
                </a:lnTo>
                <a:lnTo>
                  <a:pt x="1065276" y="307454"/>
                </a:lnTo>
                <a:lnTo>
                  <a:pt x="1077468" y="302475"/>
                </a:lnTo>
                <a:lnTo>
                  <a:pt x="1172337" y="363270"/>
                </a:lnTo>
                <a:lnTo>
                  <a:pt x="1231265" y="339382"/>
                </a:lnTo>
                <a:lnTo>
                  <a:pt x="1229233" y="334276"/>
                </a:lnTo>
                <a:lnTo>
                  <a:pt x="1224152" y="336016"/>
                </a:lnTo>
                <a:lnTo>
                  <a:pt x="1219073" y="336232"/>
                </a:lnTo>
                <a:lnTo>
                  <a:pt x="1214120" y="334898"/>
                </a:lnTo>
                <a:lnTo>
                  <a:pt x="1210818" y="333882"/>
                </a:lnTo>
                <a:lnTo>
                  <a:pt x="1204595" y="330479"/>
                </a:lnTo>
                <a:lnTo>
                  <a:pt x="1195451" y="324688"/>
                </a:lnTo>
                <a:lnTo>
                  <a:pt x="1124839" y="279615"/>
                </a:lnTo>
                <a:lnTo>
                  <a:pt x="1130623" y="275039"/>
                </a:lnTo>
                <a:lnTo>
                  <a:pt x="1139855" y="265710"/>
                </a:lnTo>
                <a:lnTo>
                  <a:pt x="1146175" y="255993"/>
                </a:lnTo>
                <a:lnTo>
                  <a:pt x="1147804" y="252309"/>
                </a:lnTo>
                <a:lnTo>
                  <a:pt x="1150866" y="240330"/>
                </a:lnTo>
                <a:lnTo>
                  <a:pt x="1150648" y="228142"/>
                </a:lnTo>
                <a:lnTo>
                  <a:pt x="1147191" y="215747"/>
                </a:lnTo>
                <a:lnTo>
                  <a:pt x="1143358" y="207958"/>
                </a:lnTo>
                <a:lnTo>
                  <a:pt x="1135528" y="197882"/>
                </a:lnTo>
                <a:lnTo>
                  <a:pt x="1125347" y="190195"/>
                </a:lnTo>
                <a:lnTo>
                  <a:pt x="1117548" y="186501"/>
                </a:lnTo>
                <a:lnTo>
                  <a:pt x="1105436" y="183466"/>
                </a:lnTo>
                <a:lnTo>
                  <a:pt x="1092580" y="183299"/>
                </a:lnTo>
                <a:lnTo>
                  <a:pt x="1090558" y="183525"/>
                </a:lnTo>
                <a:lnTo>
                  <a:pt x="1080916" y="185312"/>
                </a:lnTo>
                <a:lnTo>
                  <a:pt x="1069432" y="188444"/>
                </a:lnTo>
                <a:lnTo>
                  <a:pt x="1056126" y="192922"/>
                </a:lnTo>
                <a:lnTo>
                  <a:pt x="1041019" y="198742"/>
                </a:lnTo>
                <a:lnTo>
                  <a:pt x="954151" y="233984"/>
                </a:lnTo>
                <a:lnTo>
                  <a:pt x="956183" y="239090"/>
                </a:lnTo>
                <a:lnTo>
                  <a:pt x="964819" y="235623"/>
                </a:lnTo>
                <a:lnTo>
                  <a:pt x="970915" y="234035"/>
                </a:lnTo>
                <a:lnTo>
                  <a:pt x="974725" y="234327"/>
                </a:lnTo>
                <a:lnTo>
                  <a:pt x="978535" y="234619"/>
                </a:lnTo>
                <a:lnTo>
                  <a:pt x="981455" y="235826"/>
                </a:lnTo>
                <a:lnTo>
                  <a:pt x="986154" y="240055"/>
                </a:lnTo>
                <a:lnTo>
                  <a:pt x="989329" y="246176"/>
                </a:lnTo>
                <a:lnTo>
                  <a:pt x="993394" y="256285"/>
                </a:lnTo>
                <a:lnTo>
                  <a:pt x="1028065" y="215747"/>
                </a:lnTo>
                <a:lnTo>
                  <a:pt x="1042797" y="209765"/>
                </a:lnTo>
                <a:lnTo>
                  <a:pt x="1056639" y="205461"/>
                </a:lnTo>
                <a:lnTo>
                  <a:pt x="1068788" y="204488"/>
                </a:lnTo>
                <a:lnTo>
                  <a:pt x="1079119" y="206908"/>
                </a:lnTo>
                <a:lnTo>
                  <a:pt x="1086847" y="211756"/>
                </a:lnTo>
                <a:lnTo>
                  <a:pt x="1095085" y="221174"/>
                </a:lnTo>
                <a:lnTo>
                  <a:pt x="1101978" y="234429"/>
                </a:lnTo>
                <a:lnTo>
                  <a:pt x="1106092" y="249083"/>
                </a:lnTo>
                <a:lnTo>
                  <a:pt x="1106170" y="260565"/>
                </a:lnTo>
                <a:lnTo>
                  <a:pt x="1105027" y="268160"/>
                </a:lnTo>
                <a:lnTo>
                  <a:pt x="1101725" y="274408"/>
                </a:lnTo>
                <a:lnTo>
                  <a:pt x="1096391" y="279323"/>
                </a:lnTo>
                <a:lnTo>
                  <a:pt x="1093007" y="282094"/>
                </a:lnTo>
                <a:lnTo>
                  <a:pt x="1082900" y="288220"/>
                </a:lnTo>
                <a:lnTo>
                  <a:pt x="1069086" y="294474"/>
                </a:lnTo>
                <a:lnTo>
                  <a:pt x="1061212" y="297662"/>
                </a:lnTo>
                <a:lnTo>
                  <a:pt x="1048639" y="394360"/>
                </a:lnTo>
                <a:lnTo>
                  <a:pt x="1048512" y="397446"/>
                </a:lnTo>
                <a:lnTo>
                  <a:pt x="1048258" y="400519"/>
                </a:lnTo>
                <a:lnTo>
                  <a:pt x="1046988" y="403491"/>
                </a:lnTo>
                <a:lnTo>
                  <a:pt x="1044575" y="406349"/>
                </a:lnTo>
                <a:lnTo>
                  <a:pt x="1042162" y="409206"/>
                </a:lnTo>
                <a:lnTo>
                  <a:pt x="1036574" y="412394"/>
                </a:lnTo>
                <a:lnTo>
                  <a:pt x="1027938" y="415899"/>
                </a:lnTo>
                <a:lnTo>
                  <a:pt x="1029970" y="420992"/>
                </a:lnTo>
                <a:lnTo>
                  <a:pt x="1125727" y="382181"/>
                </a:lnTo>
                <a:close/>
              </a:path>
              <a:path w="1560322" h="807999">
                <a:moveTo>
                  <a:pt x="1061212" y="297662"/>
                </a:moveTo>
                <a:lnTo>
                  <a:pt x="1028065" y="215747"/>
                </a:lnTo>
                <a:lnTo>
                  <a:pt x="993394" y="256285"/>
                </a:lnTo>
                <a:lnTo>
                  <a:pt x="1042670" y="377659"/>
                </a:lnTo>
                <a:lnTo>
                  <a:pt x="1046734" y="387769"/>
                </a:lnTo>
                <a:lnTo>
                  <a:pt x="1048639" y="394360"/>
                </a:lnTo>
                <a:lnTo>
                  <a:pt x="1061212" y="297662"/>
                </a:lnTo>
                <a:close/>
              </a:path>
              <a:path w="1560322" h="807999">
                <a:moveTo>
                  <a:pt x="1316227" y="116789"/>
                </a:moveTo>
                <a:lnTo>
                  <a:pt x="1318414" y="118349"/>
                </a:lnTo>
                <a:lnTo>
                  <a:pt x="1326719" y="126218"/>
                </a:lnTo>
                <a:lnTo>
                  <a:pt x="1336167" y="137985"/>
                </a:lnTo>
                <a:lnTo>
                  <a:pt x="1341120" y="135978"/>
                </a:lnTo>
                <a:lnTo>
                  <a:pt x="1320546" y="85356"/>
                </a:lnTo>
                <a:lnTo>
                  <a:pt x="1152652" y="153492"/>
                </a:lnTo>
                <a:lnTo>
                  <a:pt x="1173099" y="204114"/>
                </a:lnTo>
                <a:lnTo>
                  <a:pt x="1178433" y="201980"/>
                </a:lnTo>
                <a:lnTo>
                  <a:pt x="1178162" y="200833"/>
                </a:lnTo>
                <a:lnTo>
                  <a:pt x="1176279" y="187297"/>
                </a:lnTo>
                <a:lnTo>
                  <a:pt x="1177097" y="175008"/>
                </a:lnTo>
                <a:lnTo>
                  <a:pt x="1180592" y="163969"/>
                </a:lnTo>
                <a:lnTo>
                  <a:pt x="1191604" y="151784"/>
                </a:lnTo>
                <a:lnTo>
                  <a:pt x="1204849" y="144843"/>
                </a:lnTo>
                <a:lnTo>
                  <a:pt x="1218311" y="139357"/>
                </a:lnTo>
                <a:lnTo>
                  <a:pt x="1276858" y="283616"/>
                </a:lnTo>
                <a:lnTo>
                  <a:pt x="1280668" y="293001"/>
                </a:lnTo>
                <a:lnTo>
                  <a:pt x="1282573" y="298996"/>
                </a:lnTo>
                <a:lnTo>
                  <a:pt x="1282319" y="305295"/>
                </a:lnTo>
                <a:lnTo>
                  <a:pt x="1281302" y="308267"/>
                </a:lnTo>
                <a:lnTo>
                  <a:pt x="1279398" y="310527"/>
                </a:lnTo>
                <a:lnTo>
                  <a:pt x="1276858" y="313804"/>
                </a:lnTo>
                <a:lnTo>
                  <a:pt x="1272921" y="316534"/>
                </a:lnTo>
                <a:lnTo>
                  <a:pt x="1267460" y="318731"/>
                </a:lnTo>
                <a:lnTo>
                  <a:pt x="1261237" y="321259"/>
                </a:lnTo>
                <a:lnTo>
                  <a:pt x="1263396" y="326351"/>
                </a:lnTo>
                <a:lnTo>
                  <a:pt x="1361313" y="286638"/>
                </a:lnTo>
                <a:lnTo>
                  <a:pt x="1359153" y="281533"/>
                </a:lnTo>
                <a:lnTo>
                  <a:pt x="1353058" y="284060"/>
                </a:lnTo>
                <a:lnTo>
                  <a:pt x="1347724" y="286219"/>
                </a:lnTo>
                <a:lnTo>
                  <a:pt x="1343152" y="287032"/>
                </a:lnTo>
                <a:lnTo>
                  <a:pt x="1339342" y="286486"/>
                </a:lnTo>
                <a:lnTo>
                  <a:pt x="1335532" y="285940"/>
                </a:lnTo>
                <a:lnTo>
                  <a:pt x="1328547" y="280758"/>
                </a:lnTo>
                <a:lnTo>
                  <a:pt x="1325626" y="275005"/>
                </a:lnTo>
                <a:lnTo>
                  <a:pt x="1321689" y="265442"/>
                </a:lnTo>
                <a:lnTo>
                  <a:pt x="1263142" y="121183"/>
                </a:lnTo>
                <a:lnTo>
                  <a:pt x="1277112" y="115531"/>
                </a:lnTo>
                <a:lnTo>
                  <a:pt x="1285875" y="111988"/>
                </a:lnTo>
                <a:lnTo>
                  <a:pt x="1292352" y="110337"/>
                </a:lnTo>
                <a:lnTo>
                  <a:pt x="1296416" y="110578"/>
                </a:lnTo>
                <a:lnTo>
                  <a:pt x="1303909" y="111074"/>
                </a:lnTo>
                <a:lnTo>
                  <a:pt x="1310513" y="113144"/>
                </a:lnTo>
                <a:lnTo>
                  <a:pt x="1316227" y="116789"/>
                </a:lnTo>
                <a:close/>
              </a:path>
              <a:path w="1560322" h="807999">
                <a:moveTo>
                  <a:pt x="1531112" y="0"/>
                </a:moveTo>
                <a:lnTo>
                  <a:pt x="1473962" y="23164"/>
                </a:lnTo>
                <a:lnTo>
                  <a:pt x="1475994" y="28270"/>
                </a:lnTo>
                <a:lnTo>
                  <a:pt x="1484629" y="25336"/>
                </a:lnTo>
                <a:lnTo>
                  <a:pt x="1490852" y="24383"/>
                </a:lnTo>
                <a:lnTo>
                  <a:pt x="1494917" y="25412"/>
                </a:lnTo>
                <a:lnTo>
                  <a:pt x="1497965" y="26098"/>
                </a:lnTo>
                <a:lnTo>
                  <a:pt x="1501013" y="30162"/>
                </a:lnTo>
                <a:lnTo>
                  <a:pt x="1501944" y="34260"/>
                </a:lnTo>
                <a:lnTo>
                  <a:pt x="1501820" y="45656"/>
                </a:lnTo>
                <a:lnTo>
                  <a:pt x="1499616" y="62699"/>
                </a:lnTo>
                <a:lnTo>
                  <a:pt x="1488821" y="132753"/>
                </a:lnTo>
                <a:lnTo>
                  <a:pt x="1429893" y="84531"/>
                </a:lnTo>
                <a:lnTo>
                  <a:pt x="1425024" y="80510"/>
                </a:lnTo>
                <a:lnTo>
                  <a:pt x="1413707" y="70311"/>
                </a:lnTo>
                <a:lnTo>
                  <a:pt x="1408811" y="64046"/>
                </a:lnTo>
                <a:lnTo>
                  <a:pt x="1408429" y="60210"/>
                </a:lnTo>
                <a:lnTo>
                  <a:pt x="1411477" y="55333"/>
                </a:lnTo>
                <a:lnTo>
                  <a:pt x="1415034" y="53009"/>
                </a:lnTo>
                <a:lnTo>
                  <a:pt x="1420495" y="50812"/>
                </a:lnTo>
                <a:lnTo>
                  <a:pt x="1424432" y="49187"/>
                </a:lnTo>
                <a:lnTo>
                  <a:pt x="1422400" y="44081"/>
                </a:lnTo>
                <a:lnTo>
                  <a:pt x="1332738" y="80441"/>
                </a:lnTo>
                <a:lnTo>
                  <a:pt x="1334770" y="85547"/>
                </a:lnTo>
                <a:lnTo>
                  <a:pt x="1340866" y="83210"/>
                </a:lnTo>
                <a:lnTo>
                  <a:pt x="1346200" y="82727"/>
                </a:lnTo>
                <a:lnTo>
                  <a:pt x="1350899" y="84073"/>
                </a:lnTo>
                <a:lnTo>
                  <a:pt x="1356484" y="86731"/>
                </a:lnTo>
                <a:lnTo>
                  <a:pt x="1366658" y="93601"/>
                </a:lnTo>
                <a:lnTo>
                  <a:pt x="1380744" y="104508"/>
                </a:lnTo>
                <a:lnTo>
                  <a:pt x="1457198" y="166789"/>
                </a:lnTo>
                <a:lnTo>
                  <a:pt x="1472438" y="204304"/>
                </a:lnTo>
                <a:lnTo>
                  <a:pt x="1476248" y="213677"/>
                </a:lnTo>
                <a:lnTo>
                  <a:pt x="1478026" y="219684"/>
                </a:lnTo>
                <a:lnTo>
                  <a:pt x="1477899" y="225983"/>
                </a:lnTo>
                <a:lnTo>
                  <a:pt x="1476883" y="228955"/>
                </a:lnTo>
                <a:lnTo>
                  <a:pt x="1474977" y="231216"/>
                </a:lnTo>
                <a:lnTo>
                  <a:pt x="1472565" y="234441"/>
                </a:lnTo>
                <a:lnTo>
                  <a:pt x="1468627" y="237185"/>
                </a:lnTo>
                <a:lnTo>
                  <a:pt x="1463040" y="239420"/>
                </a:lnTo>
                <a:lnTo>
                  <a:pt x="1453261" y="243395"/>
                </a:lnTo>
                <a:lnTo>
                  <a:pt x="1455293" y="248500"/>
                </a:lnTo>
                <a:lnTo>
                  <a:pt x="1560322" y="205930"/>
                </a:lnTo>
                <a:lnTo>
                  <a:pt x="1558163" y="200825"/>
                </a:lnTo>
                <a:lnTo>
                  <a:pt x="1547749" y="205079"/>
                </a:lnTo>
                <a:lnTo>
                  <a:pt x="1542796" y="207086"/>
                </a:lnTo>
                <a:lnTo>
                  <a:pt x="1538477" y="207810"/>
                </a:lnTo>
                <a:lnTo>
                  <a:pt x="1534668" y="207225"/>
                </a:lnTo>
                <a:lnTo>
                  <a:pt x="1530985" y="206641"/>
                </a:lnTo>
                <a:lnTo>
                  <a:pt x="1524253" y="201510"/>
                </a:lnTo>
                <a:lnTo>
                  <a:pt x="1521333" y="195719"/>
                </a:lnTo>
                <a:lnTo>
                  <a:pt x="1517396" y="186067"/>
                </a:lnTo>
                <a:lnTo>
                  <a:pt x="1498980" y="140830"/>
                </a:lnTo>
                <a:lnTo>
                  <a:pt x="1512062" y="56667"/>
                </a:lnTo>
                <a:lnTo>
                  <a:pt x="1512792" y="51716"/>
                </a:lnTo>
                <a:lnTo>
                  <a:pt x="1515555" y="35521"/>
                </a:lnTo>
                <a:lnTo>
                  <a:pt x="1518303" y="23697"/>
                </a:lnTo>
                <a:lnTo>
                  <a:pt x="1521078" y="16243"/>
                </a:lnTo>
                <a:lnTo>
                  <a:pt x="1523238" y="12153"/>
                </a:lnTo>
                <a:lnTo>
                  <a:pt x="1527302" y="8432"/>
                </a:lnTo>
                <a:lnTo>
                  <a:pt x="1533144" y="5105"/>
                </a:lnTo>
                <a:lnTo>
                  <a:pt x="1531112" y="0"/>
                </a:lnTo>
                <a:close/>
              </a:path>
              <a:path w="1560322" h="807999">
                <a:moveTo>
                  <a:pt x="842645" y="497014"/>
                </a:moveTo>
                <a:lnTo>
                  <a:pt x="1004189" y="431457"/>
                </a:lnTo>
                <a:lnTo>
                  <a:pt x="988568" y="368592"/>
                </a:lnTo>
                <a:lnTo>
                  <a:pt x="983488" y="370662"/>
                </a:lnTo>
                <a:lnTo>
                  <a:pt x="984157" y="381371"/>
                </a:lnTo>
                <a:lnTo>
                  <a:pt x="983330" y="394480"/>
                </a:lnTo>
                <a:lnTo>
                  <a:pt x="980530" y="406299"/>
                </a:lnTo>
                <a:lnTo>
                  <a:pt x="975741" y="416826"/>
                </a:lnTo>
                <a:lnTo>
                  <a:pt x="970994" y="423675"/>
                </a:lnTo>
                <a:lnTo>
                  <a:pt x="962454" y="432264"/>
                </a:lnTo>
                <a:lnTo>
                  <a:pt x="951679" y="439704"/>
                </a:lnTo>
                <a:lnTo>
                  <a:pt x="938657" y="445998"/>
                </a:lnTo>
                <a:lnTo>
                  <a:pt x="927480" y="450532"/>
                </a:lnTo>
                <a:lnTo>
                  <a:pt x="922147" y="452691"/>
                </a:lnTo>
                <a:lnTo>
                  <a:pt x="917955" y="453529"/>
                </a:lnTo>
                <a:lnTo>
                  <a:pt x="915035" y="453021"/>
                </a:lnTo>
                <a:lnTo>
                  <a:pt x="911987" y="452526"/>
                </a:lnTo>
                <a:lnTo>
                  <a:pt x="909701" y="451294"/>
                </a:lnTo>
                <a:lnTo>
                  <a:pt x="906018" y="447408"/>
                </a:lnTo>
                <a:lnTo>
                  <a:pt x="903097" y="441286"/>
                </a:lnTo>
                <a:lnTo>
                  <a:pt x="898905" y="430987"/>
                </a:lnTo>
                <a:lnTo>
                  <a:pt x="877443" y="378307"/>
                </a:lnTo>
                <a:lnTo>
                  <a:pt x="886460" y="374688"/>
                </a:lnTo>
                <a:lnTo>
                  <a:pt x="893699" y="373100"/>
                </a:lnTo>
                <a:lnTo>
                  <a:pt x="899287" y="373545"/>
                </a:lnTo>
                <a:lnTo>
                  <a:pt x="905001" y="373989"/>
                </a:lnTo>
                <a:lnTo>
                  <a:pt x="910971" y="376897"/>
                </a:lnTo>
                <a:lnTo>
                  <a:pt x="917194" y="382257"/>
                </a:lnTo>
                <a:lnTo>
                  <a:pt x="919701" y="384529"/>
                </a:lnTo>
                <a:lnTo>
                  <a:pt x="927519" y="393720"/>
                </a:lnTo>
                <a:lnTo>
                  <a:pt x="934847" y="405637"/>
                </a:lnTo>
                <a:lnTo>
                  <a:pt x="940053" y="403517"/>
                </a:lnTo>
                <a:lnTo>
                  <a:pt x="900302" y="305600"/>
                </a:lnTo>
                <a:lnTo>
                  <a:pt x="895096" y="307720"/>
                </a:lnTo>
                <a:lnTo>
                  <a:pt x="898379" y="321785"/>
                </a:lnTo>
                <a:lnTo>
                  <a:pt x="899451" y="334232"/>
                </a:lnTo>
                <a:lnTo>
                  <a:pt x="898271" y="344817"/>
                </a:lnTo>
                <a:lnTo>
                  <a:pt x="896783" y="349294"/>
                </a:lnTo>
                <a:lnTo>
                  <a:pt x="889427" y="359141"/>
                </a:lnTo>
                <a:lnTo>
                  <a:pt x="877062" y="366458"/>
                </a:lnTo>
                <a:lnTo>
                  <a:pt x="873251" y="367969"/>
                </a:lnTo>
                <a:lnTo>
                  <a:pt x="842391" y="291833"/>
                </a:lnTo>
                <a:lnTo>
                  <a:pt x="861695" y="284010"/>
                </a:lnTo>
                <a:lnTo>
                  <a:pt x="869351" y="281014"/>
                </a:lnTo>
                <a:lnTo>
                  <a:pt x="882557" y="276569"/>
                </a:lnTo>
                <a:lnTo>
                  <a:pt x="891667" y="274739"/>
                </a:lnTo>
                <a:lnTo>
                  <a:pt x="892954" y="274645"/>
                </a:lnTo>
                <a:lnTo>
                  <a:pt x="906156" y="275392"/>
                </a:lnTo>
                <a:lnTo>
                  <a:pt x="917448" y="279399"/>
                </a:lnTo>
                <a:lnTo>
                  <a:pt x="922828" y="283042"/>
                </a:lnTo>
                <a:lnTo>
                  <a:pt x="931435" y="291668"/>
                </a:lnTo>
                <a:lnTo>
                  <a:pt x="940435" y="303936"/>
                </a:lnTo>
                <a:lnTo>
                  <a:pt x="945769" y="301815"/>
                </a:lnTo>
                <a:lnTo>
                  <a:pt x="923290" y="246506"/>
                </a:lnTo>
                <a:lnTo>
                  <a:pt x="766699" y="309994"/>
                </a:lnTo>
                <a:lnTo>
                  <a:pt x="768858" y="315099"/>
                </a:lnTo>
                <a:lnTo>
                  <a:pt x="775080" y="312585"/>
                </a:lnTo>
                <a:lnTo>
                  <a:pt x="781050" y="310121"/>
                </a:lnTo>
                <a:lnTo>
                  <a:pt x="786384" y="309473"/>
                </a:lnTo>
                <a:lnTo>
                  <a:pt x="790955" y="310629"/>
                </a:lnTo>
                <a:lnTo>
                  <a:pt x="794130" y="311365"/>
                </a:lnTo>
                <a:lnTo>
                  <a:pt x="796798" y="313156"/>
                </a:lnTo>
                <a:lnTo>
                  <a:pt x="799084" y="316001"/>
                </a:lnTo>
                <a:lnTo>
                  <a:pt x="800353" y="317753"/>
                </a:lnTo>
                <a:lnTo>
                  <a:pt x="802640" y="322846"/>
                </a:lnTo>
                <a:lnTo>
                  <a:pt x="806069" y="331304"/>
                </a:lnTo>
                <a:lnTo>
                  <a:pt x="855979" y="454329"/>
                </a:lnTo>
                <a:lnTo>
                  <a:pt x="859790" y="463715"/>
                </a:lnTo>
                <a:lnTo>
                  <a:pt x="861568" y="469709"/>
                </a:lnTo>
                <a:lnTo>
                  <a:pt x="861441" y="475970"/>
                </a:lnTo>
                <a:lnTo>
                  <a:pt x="860551" y="478929"/>
                </a:lnTo>
                <a:lnTo>
                  <a:pt x="858647" y="481177"/>
                </a:lnTo>
                <a:lnTo>
                  <a:pt x="856107" y="484454"/>
                </a:lnTo>
                <a:lnTo>
                  <a:pt x="852170" y="487197"/>
                </a:lnTo>
                <a:lnTo>
                  <a:pt x="846709" y="489394"/>
                </a:lnTo>
                <a:lnTo>
                  <a:pt x="840486" y="491909"/>
                </a:lnTo>
                <a:lnTo>
                  <a:pt x="842645" y="497014"/>
                </a:lnTo>
                <a:close/>
              </a:path>
              <a:path w="1560322" h="807999">
                <a:moveTo>
                  <a:pt x="178562" y="643343"/>
                </a:moveTo>
                <a:lnTo>
                  <a:pt x="180979" y="632320"/>
                </a:lnTo>
                <a:lnTo>
                  <a:pt x="180662" y="620032"/>
                </a:lnTo>
                <a:lnTo>
                  <a:pt x="177165" y="607593"/>
                </a:lnTo>
                <a:lnTo>
                  <a:pt x="167556" y="592360"/>
                </a:lnTo>
                <a:lnTo>
                  <a:pt x="157620" y="584356"/>
                </a:lnTo>
                <a:lnTo>
                  <a:pt x="145161" y="578840"/>
                </a:lnTo>
                <a:lnTo>
                  <a:pt x="133264" y="576736"/>
                </a:lnTo>
                <a:lnTo>
                  <a:pt x="122175" y="576940"/>
                </a:lnTo>
                <a:lnTo>
                  <a:pt x="109857" y="578875"/>
                </a:lnTo>
                <a:lnTo>
                  <a:pt x="96309" y="582539"/>
                </a:lnTo>
                <a:lnTo>
                  <a:pt x="81534" y="587933"/>
                </a:lnTo>
                <a:lnTo>
                  <a:pt x="0" y="620991"/>
                </a:lnTo>
                <a:lnTo>
                  <a:pt x="2032" y="626097"/>
                </a:lnTo>
                <a:lnTo>
                  <a:pt x="10668" y="622617"/>
                </a:lnTo>
                <a:lnTo>
                  <a:pt x="16764" y="621042"/>
                </a:lnTo>
                <a:lnTo>
                  <a:pt x="20574" y="621334"/>
                </a:lnTo>
                <a:lnTo>
                  <a:pt x="24257" y="621626"/>
                </a:lnTo>
                <a:lnTo>
                  <a:pt x="27304" y="622833"/>
                </a:lnTo>
                <a:lnTo>
                  <a:pt x="32003" y="627062"/>
                </a:lnTo>
                <a:lnTo>
                  <a:pt x="35178" y="633183"/>
                </a:lnTo>
                <a:lnTo>
                  <a:pt x="39243" y="643293"/>
                </a:lnTo>
                <a:lnTo>
                  <a:pt x="88519" y="764666"/>
                </a:lnTo>
                <a:lnTo>
                  <a:pt x="92583" y="774776"/>
                </a:lnTo>
                <a:lnTo>
                  <a:pt x="94488" y="781367"/>
                </a:lnTo>
                <a:lnTo>
                  <a:pt x="94361" y="784453"/>
                </a:lnTo>
                <a:lnTo>
                  <a:pt x="94107" y="787526"/>
                </a:lnTo>
                <a:lnTo>
                  <a:pt x="92837" y="790498"/>
                </a:lnTo>
                <a:lnTo>
                  <a:pt x="90424" y="793356"/>
                </a:lnTo>
                <a:lnTo>
                  <a:pt x="88011" y="796213"/>
                </a:lnTo>
                <a:lnTo>
                  <a:pt x="82423" y="799388"/>
                </a:lnTo>
                <a:lnTo>
                  <a:pt x="73787" y="802893"/>
                </a:lnTo>
                <a:lnTo>
                  <a:pt x="75819" y="807999"/>
                </a:lnTo>
                <a:lnTo>
                  <a:pt x="170942" y="769454"/>
                </a:lnTo>
                <a:lnTo>
                  <a:pt x="168783" y="764362"/>
                </a:lnTo>
                <a:lnTo>
                  <a:pt x="160400" y="767791"/>
                </a:lnTo>
                <a:lnTo>
                  <a:pt x="154177" y="769365"/>
                </a:lnTo>
                <a:lnTo>
                  <a:pt x="150368" y="769086"/>
                </a:lnTo>
                <a:lnTo>
                  <a:pt x="146558" y="768807"/>
                </a:lnTo>
                <a:lnTo>
                  <a:pt x="143510" y="767613"/>
                </a:lnTo>
                <a:lnTo>
                  <a:pt x="138938" y="763384"/>
                </a:lnTo>
                <a:lnTo>
                  <a:pt x="135763" y="757262"/>
                </a:lnTo>
                <a:lnTo>
                  <a:pt x="131699" y="747153"/>
                </a:lnTo>
                <a:lnTo>
                  <a:pt x="110617" y="695299"/>
                </a:lnTo>
                <a:lnTo>
                  <a:pt x="109347" y="683488"/>
                </a:lnTo>
                <a:lnTo>
                  <a:pt x="106299" y="684542"/>
                </a:lnTo>
                <a:lnTo>
                  <a:pt x="73405" y="603719"/>
                </a:lnTo>
                <a:lnTo>
                  <a:pt x="79121" y="601421"/>
                </a:lnTo>
                <a:lnTo>
                  <a:pt x="86758" y="598862"/>
                </a:lnTo>
                <a:lnTo>
                  <a:pt x="99241" y="597431"/>
                </a:lnTo>
                <a:lnTo>
                  <a:pt x="110236" y="600062"/>
                </a:lnTo>
                <a:lnTo>
                  <a:pt x="116664" y="604166"/>
                </a:lnTo>
                <a:lnTo>
                  <a:pt x="124774" y="613472"/>
                </a:lnTo>
                <a:lnTo>
                  <a:pt x="131699" y="626846"/>
                </a:lnTo>
                <a:lnTo>
                  <a:pt x="135493" y="638624"/>
                </a:lnTo>
                <a:lnTo>
                  <a:pt x="136962" y="650964"/>
                </a:lnTo>
                <a:lnTo>
                  <a:pt x="135127" y="661504"/>
                </a:lnTo>
                <a:lnTo>
                  <a:pt x="133295" y="665517"/>
                </a:lnTo>
                <a:lnTo>
                  <a:pt x="125382" y="675001"/>
                </a:lnTo>
                <a:lnTo>
                  <a:pt x="123785" y="689756"/>
                </a:lnTo>
                <a:lnTo>
                  <a:pt x="136676" y="683819"/>
                </a:lnTo>
                <a:lnTo>
                  <a:pt x="146930" y="678446"/>
                </a:lnTo>
                <a:lnTo>
                  <a:pt x="154559" y="673633"/>
                </a:lnTo>
                <a:lnTo>
                  <a:pt x="165447" y="664332"/>
                </a:lnTo>
                <a:lnTo>
                  <a:pt x="173280" y="654356"/>
                </a:lnTo>
                <a:lnTo>
                  <a:pt x="178562" y="643343"/>
                </a:lnTo>
                <a:close/>
              </a:path>
              <a:path w="1560322" h="807999">
                <a:moveTo>
                  <a:pt x="113284" y="682015"/>
                </a:moveTo>
                <a:lnTo>
                  <a:pt x="109347" y="683488"/>
                </a:lnTo>
                <a:lnTo>
                  <a:pt x="110617" y="695299"/>
                </a:lnTo>
                <a:lnTo>
                  <a:pt x="123785" y="689756"/>
                </a:lnTo>
                <a:lnTo>
                  <a:pt x="125382" y="675001"/>
                </a:lnTo>
                <a:lnTo>
                  <a:pt x="113284" y="682015"/>
                </a:lnTo>
                <a:close/>
              </a:path>
              <a:path w="1560322" h="807999">
                <a:moveTo>
                  <a:pt x="669417" y="362000"/>
                </a:moveTo>
                <a:lnTo>
                  <a:pt x="675132" y="359702"/>
                </a:lnTo>
                <a:lnTo>
                  <a:pt x="682668" y="357164"/>
                </a:lnTo>
                <a:lnTo>
                  <a:pt x="695180" y="355706"/>
                </a:lnTo>
                <a:lnTo>
                  <a:pt x="706120" y="358343"/>
                </a:lnTo>
                <a:lnTo>
                  <a:pt x="712621" y="362447"/>
                </a:lnTo>
                <a:lnTo>
                  <a:pt x="720747" y="371753"/>
                </a:lnTo>
                <a:lnTo>
                  <a:pt x="727583" y="385127"/>
                </a:lnTo>
                <a:lnTo>
                  <a:pt x="731466" y="396925"/>
                </a:lnTo>
                <a:lnTo>
                  <a:pt x="732967" y="409253"/>
                </a:lnTo>
                <a:lnTo>
                  <a:pt x="731139" y="419785"/>
                </a:lnTo>
                <a:lnTo>
                  <a:pt x="729269" y="423860"/>
                </a:lnTo>
                <a:lnTo>
                  <a:pt x="721338" y="433303"/>
                </a:lnTo>
                <a:lnTo>
                  <a:pt x="719691" y="448077"/>
                </a:lnTo>
                <a:lnTo>
                  <a:pt x="732617" y="442126"/>
                </a:lnTo>
                <a:lnTo>
                  <a:pt x="742867" y="436739"/>
                </a:lnTo>
                <a:lnTo>
                  <a:pt x="750443" y="431914"/>
                </a:lnTo>
                <a:lnTo>
                  <a:pt x="761417" y="422613"/>
                </a:lnTo>
                <a:lnTo>
                  <a:pt x="769248" y="412637"/>
                </a:lnTo>
                <a:lnTo>
                  <a:pt x="774446" y="401624"/>
                </a:lnTo>
                <a:lnTo>
                  <a:pt x="776952" y="390565"/>
                </a:lnTo>
                <a:lnTo>
                  <a:pt x="776666" y="378291"/>
                </a:lnTo>
                <a:lnTo>
                  <a:pt x="773176" y="365861"/>
                </a:lnTo>
                <a:lnTo>
                  <a:pt x="763520" y="350593"/>
                </a:lnTo>
                <a:lnTo>
                  <a:pt x="753562" y="342612"/>
                </a:lnTo>
                <a:lnTo>
                  <a:pt x="741045" y="337108"/>
                </a:lnTo>
                <a:lnTo>
                  <a:pt x="729300" y="335016"/>
                </a:lnTo>
                <a:lnTo>
                  <a:pt x="718230" y="335212"/>
                </a:lnTo>
                <a:lnTo>
                  <a:pt x="705911" y="337141"/>
                </a:lnTo>
                <a:lnTo>
                  <a:pt x="692347" y="340805"/>
                </a:lnTo>
                <a:lnTo>
                  <a:pt x="677545" y="346201"/>
                </a:lnTo>
                <a:lnTo>
                  <a:pt x="596011" y="379260"/>
                </a:lnTo>
                <a:lnTo>
                  <a:pt x="598043" y="384365"/>
                </a:lnTo>
                <a:lnTo>
                  <a:pt x="606551" y="380898"/>
                </a:lnTo>
                <a:lnTo>
                  <a:pt x="612775" y="379310"/>
                </a:lnTo>
                <a:lnTo>
                  <a:pt x="616458" y="379602"/>
                </a:lnTo>
                <a:lnTo>
                  <a:pt x="620268" y="379907"/>
                </a:lnTo>
                <a:lnTo>
                  <a:pt x="623316" y="381114"/>
                </a:lnTo>
                <a:lnTo>
                  <a:pt x="627888" y="385343"/>
                </a:lnTo>
                <a:lnTo>
                  <a:pt x="631063" y="391464"/>
                </a:lnTo>
                <a:lnTo>
                  <a:pt x="635253" y="401573"/>
                </a:lnTo>
                <a:lnTo>
                  <a:pt x="669417" y="362000"/>
                </a:lnTo>
                <a:close/>
              </a:path>
              <a:path w="1560322" h="807999">
                <a:moveTo>
                  <a:pt x="766826" y="527735"/>
                </a:moveTo>
                <a:lnTo>
                  <a:pt x="764794" y="522630"/>
                </a:lnTo>
                <a:lnTo>
                  <a:pt x="756285" y="526059"/>
                </a:lnTo>
                <a:lnTo>
                  <a:pt x="750189" y="527646"/>
                </a:lnTo>
                <a:lnTo>
                  <a:pt x="746378" y="527367"/>
                </a:lnTo>
                <a:lnTo>
                  <a:pt x="742569" y="527088"/>
                </a:lnTo>
                <a:lnTo>
                  <a:pt x="739521" y="525894"/>
                </a:lnTo>
                <a:lnTo>
                  <a:pt x="734949" y="521652"/>
                </a:lnTo>
                <a:lnTo>
                  <a:pt x="731774" y="515543"/>
                </a:lnTo>
                <a:lnTo>
                  <a:pt x="727583" y="505434"/>
                </a:lnTo>
                <a:lnTo>
                  <a:pt x="706627" y="453567"/>
                </a:lnTo>
                <a:lnTo>
                  <a:pt x="719691" y="448077"/>
                </a:lnTo>
                <a:lnTo>
                  <a:pt x="721338" y="433303"/>
                </a:lnTo>
                <a:lnTo>
                  <a:pt x="709168" y="440296"/>
                </a:lnTo>
                <a:lnTo>
                  <a:pt x="705358" y="441769"/>
                </a:lnTo>
                <a:lnTo>
                  <a:pt x="702183" y="442810"/>
                </a:lnTo>
                <a:lnTo>
                  <a:pt x="669417" y="362000"/>
                </a:lnTo>
                <a:lnTo>
                  <a:pt x="635253" y="401573"/>
                </a:lnTo>
                <a:lnTo>
                  <a:pt x="684402" y="522935"/>
                </a:lnTo>
                <a:lnTo>
                  <a:pt x="688594" y="533057"/>
                </a:lnTo>
                <a:lnTo>
                  <a:pt x="690499" y="539648"/>
                </a:lnTo>
                <a:lnTo>
                  <a:pt x="690245" y="542721"/>
                </a:lnTo>
                <a:lnTo>
                  <a:pt x="690118" y="545807"/>
                </a:lnTo>
                <a:lnTo>
                  <a:pt x="688848" y="548766"/>
                </a:lnTo>
                <a:lnTo>
                  <a:pt x="686308" y="551624"/>
                </a:lnTo>
                <a:lnTo>
                  <a:pt x="683895" y="554481"/>
                </a:lnTo>
                <a:lnTo>
                  <a:pt x="678434" y="557669"/>
                </a:lnTo>
                <a:lnTo>
                  <a:pt x="669798" y="561174"/>
                </a:lnTo>
                <a:lnTo>
                  <a:pt x="671829" y="566280"/>
                </a:lnTo>
                <a:lnTo>
                  <a:pt x="766826" y="527735"/>
                </a:lnTo>
                <a:close/>
              </a:path>
              <a:path w="1560322" h="807999">
                <a:moveTo>
                  <a:pt x="341884" y="700087"/>
                </a:moveTo>
                <a:lnTo>
                  <a:pt x="339851" y="694982"/>
                </a:lnTo>
                <a:lnTo>
                  <a:pt x="331343" y="698449"/>
                </a:lnTo>
                <a:lnTo>
                  <a:pt x="325120" y="700036"/>
                </a:lnTo>
                <a:lnTo>
                  <a:pt x="321437" y="699744"/>
                </a:lnTo>
                <a:lnTo>
                  <a:pt x="317626" y="699439"/>
                </a:lnTo>
                <a:lnTo>
                  <a:pt x="310007" y="694004"/>
                </a:lnTo>
                <a:lnTo>
                  <a:pt x="306832" y="687882"/>
                </a:lnTo>
                <a:lnTo>
                  <a:pt x="302641" y="677773"/>
                </a:lnTo>
                <a:lnTo>
                  <a:pt x="281432" y="625360"/>
                </a:lnTo>
                <a:lnTo>
                  <a:pt x="293750" y="620382"/>
                </a:lnTo>
                <a:lnTo>
                  <a:pt x="388493" y="681177"/>
                </a:lnTo>
                <a:lnTo>
                  <a:pt x="447421" y="657288"/>
                </a:lnTo>
                <a:lnTo>
                  <a:pt x="445389" y="652183"/>
                </a:lnTo>
                <a:lnTo>
                  <a:pt x="440309" y="653922"/>
                </a:lnTo>
                <a:lnTo>
                  <a:pt x="435355" y="654138"/>
                </a:lnTo>
                <a:lnTo>
                  <a:pt x="430402" y="652805"/>
                </a:lnTo>
                <a:lnTo>
                  <a:pt x="427100" y="651789"/>
                </a:lnTo>
                <a:lnTo>
                  <a:pt x="420750" y="648385"/>
                </a:lnTo>
                <a:lnTo>
                  <a:pt x="411607" y="642594"/>
                </a:lnTo>
                <a:lnTo>
                  <a:pt x="340995" y="597522"/>
                </a:lnTo>
                <a:lnTo>
                  <a:pt x="346841" y="592946"/>
                </a:lnTo>
                <a:lnTo>
                  <a:pt x="356102" y="583617"/>
                </a:lnTo>
                <a:lnTo>
                  <a:pt x="362330" y="573900"/>
                </a:lnTo>
                <a:lnTo>
                  <a:pt x="363975" y="570184"/>
                </a:lnTo>
                <a:lnTo>
                  <a:pt x="367069" y="558215"/>
                </a:lnTo>
                <a:lnTo>
                  <a:pt x="366901" y="546037"/>
                </a:lnTo>
                <a:lnTo>
                  <a:pt x="363474" y="533653"/>
                </a:lnTo>
                <a:lnTo>
                  <a:pt x="359536" y="525809"/>
                </a:lnTo>
                <a:lnTo>
                  <a:pt x="351669" y="515767"/>
                </a:lnTo>
                <a:lnTo>
                  <a:pt x="341502" y="508101"/>
                </a:lnTo>
                <a:lnTo>
                  <a:pt x="333791" y="504440"/>
                </a:lnTo>
                <a:lnTo>
                  <a:pt x="321668" y="501378"/>
                </a:lnTo>
                <a:lnTo>
                  <a:pt x="308864" y="501205"/>
                </a:lnTo>
                <a:lnTo>
                  <a:pt x="306822" y="501432"/>
                </a:lnTo>
                <a:lnTo>
                  <a:pt x="297143" y="503218"/>
                </a:lnTo>
                <a:lnTo>
                  <a:pt x="285670" y="506351"/>
                </a:lnTo>
                <a:lnTo>
                  <a:pt x="272393" y="510828"/>
                </a:lnTo>
                <a:lnTo>
                  <a:pt x="257301" y="516648"/>
                </a:lnTo>
                <a:lnTo>
                  <a:pt x="170434" y="551891"/>
                </a:lnTo>
                <a:lnTo>
                  <a:pt x="172466" y="556996"/>
                </a:lnTo>
                <a:lnTo>
                  <a:pt x="180975" y="553529"/>
                </a:lnTo>
                <a:lnTo>
                  <a:pt x="187198" y="551941"/>
                </a:lnTo>
                <a:lnTo>
                  <a:pt x="190880" y="552234"/>
                </a:lnTo>
                <a:lnTo>
                  <a:pt x="194691" y="552526"/>
                </a:lnTo>
                <a:lnTo>
                  <a:pt x="197739" y="553732"/>
                </a:lnTo>
                <a:lnTo>
                  <a:pt x="202311" y="557961"/>
                </a:lnTo>
                <a:lnTo>
                  <a:pt x="205486" y="564083"/>
                </a:lnTo>
                <a:lnTo>
                  <a:pt x="209676" y="574192"/>
                </a:lnTo>
                <a:lnTo>
                  <a:pt x="244221" y="533653"/>
                </a:lnTo>
                <a:lnTo>
                  <a:pt x="258952" y="527672"/>
                </a:lnTo>
                <a:lnTo>
                  <a:pt x="272883" y="523351"/>
                </a:lnTo>
                <a:lnTo>
                  <a:pt x="285018" y="522397"/>
                </a:lnTo>
                <a:lnTo>
                  <a:pt x="295401" y="524814"/>
                </a:lnTo>
                <a:lnTo>
                  <a:pt x="303087" y="529629"/>
                </a:lnTo>
                <a:lnTo>
                  <a:pt x="311317" y="539055"/>
                </a:lnTo>
                <a:lnTo>
                  <a:pt x="318135" y="552335"/>
                </a:lnTo>
                <a:lnTo>
                  <a:pt x="322363" y="567004"/>
                </a:lnTo>
                <a:lnTo>
                  <a:pt x="322452" y="578472"/>
                </a:lnTo>
                <a:lnTo>
                  <a:pt x="321310" y="586066"/>
                </a:lnTo>
                <a:lnTo>
                  <a:pt x="318008" y="592315"/>
                </a:lnTo>
                <a:lnTo>
                  <a:pt x="312547" y="597230"/>
                </a:lnTo>
                <a:lnTo>
                  <a:pt x="309223" y="599957"/>
                </a:lnTo>
                <a:lnTo>
                  <a:pt x="299125" y="606104"/>
                </a:lnTo>
                <a:lnTo>
                  <a:pt x="285369" y="612381"/>
                </a:lnTo>
                <a:lnTo>
                  <a:pt x="277495" y="615568"/>
                </a:lnTo>
                <a:lnTo>
                  <a:pt x="262890" y="705675"/>
                </a:lnTo>
                <a:lnTo>
                  <a:pt x="264922" y="712266"/>
                </a:lnTo>
                <a:lnTo>
                  <a:pt x="264668" y="715352"/>
                </a:lnTo>
                <a:lnTo>
                  <a:pt x="264541" y="718426"/>
                </a:lnTo>
                <a:lnTo>
                  <a:pt x="263144" y="721398"/>
                </a:lnTo>
                <a:lnTo>
                  <a:pt x="260730" y="724255"/>
                </a:lnTo>
                <a:lnTo>
                  <a:pt x="258318" y="727113"/>
                </a:lnTo>
                <a:lnTo>
                  <a:pt x="252857" y="730300"/>
                </a:lnTo>
                <a:lnTo>
                  <a:pt x="244094" y="733805"/>
                </a:lnTo>
                <a:lnTo>
                  <a:pt x="246252" y="738898"/>
                </a:lnTo>
                <a:lnTo>
                  <a:pt x="341884" y="700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3540" y="434432"/>
            <a:ext cx="1396853" cy="418592"/>
          </a:xfrm>
          <a:prstGeom prst="rect">
            <a:avLst/>
          </a:prstGeom>
        </p:spPr>
        <p:txBody>
          <a:bodyPr wrap="square" lIns="0" tIns="20701" rIns="0" bIns="0" rtlCol="0">
            <a:noAutofit/>
          </a:bodyPr>
          <a:lstStyle/>
          <a:p>
            <a:pPr marL="12700">
              <a:lnSpc>
                <a:spcPts val="3260"/>
              </a:lnSpc>
            </a:pPr>
            <a:r>
              <a:rPr sz="31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Raoult’s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4312" y="434432"/>
            <a:ext cx="553850" cy="418592"/>
          </a:xfrm>
          <a:prstGeom prst="rect">
            <a:avLst/>
          </a:prstGeom>
        </p:spPr>
        <p:txBody>
          <a:bodyPr wrap="square" lIns="0" tIns="20701" rIns="0" bIns="0" rtlCol="0">
            <a:noAutofit/>
          </a:bodyPr>
          <a:lstStyle/>
          <a:p>
            <a:pPr marL="12700">
              <a:lnSpc>
                <a:spcPts val="3260"/>
              </a:lnSpc>
            </a:pPr>
            <a:r>
              <a:rPr sz="31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eq.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1629" y="918817"/>
            <a:ext cx="4413931" cy="106171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39873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In the above eq.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9945"/>
              </a:lnSpc>
            </a:pPr>
            <a:r>
              <a:rPr sz="2400" i="1" spc="-4" dirty="0" smtClean="0">
                <a:latin typeface="Times New Roman"/>
                <a:cs typeface="Times New Roman"/>
              </a:rPr>
              <a:t>Δ</a:t>
            </a:r>
            <a:r>
              <a:rPr sz="2400" i="1" spc="0" dirty="0" smtClean="0">
                <a:latin typeface="Times New Roman"/>
                <a:cs typeface="Times New Roman"/>
              </a:rPr>
              <a:t>P</a:t>
            </a:r>
            <a:r>
              <a:rPr sz="2400" i="1" spc="-39" dirty="0" smtClean="0"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latin typeface="Times New Roman"/>
                <a:cs typeface="Times New Roman"/>
              </a:rPr>
              <a:t>= P</a:t>
            </a:r>
            <a:r>
              <a:rPr sz="1800" spc="0" dirty="0" smtClean="0">
                <a:latin typeface="Times New Roman"/>
                <a:cs typeface="Times New Roman"/>
              </a:rPr>
              <a:t>1</a:t>
            </a:r>
            <a:r>
              <a:rPr sz="2400" i="1" spc="0" dirty="0" smtClean="0">
                <a:latin typeface="Arial"/>
                <a:cs typeface="Arial"/>
              </a:rPr>
              <a:t>°</a:t>
            </a:r>
            <a:r>
              <a:rPr sz="2400" i="1" spc="-6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– </a:t>
            </a:r>
            <a:r>
              <a:rPr sz="2400" i="1" spc="0" dirty="0" smtClean="0">
                <a:latin typeface="Times New Roman"/>
                <a:cs typeface="Times New Roman"/>
              </a:rPr>
              <a:t>P</a:t>
            </a:r>
            <a:r>
              <a:rPr sz="2400" i="1" spc="56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is the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latin typeface="Times New Roman"/>
                <a:cs typeface="Times New Roman"/>
              </a:rPr>
              <a:t>lower</a:t>
            </a:r>
            <a:r>
              <a:rPr sz="2400" i="1" spc="4" dirty="0" smtClean="0">
                <a:latin typeface="Times New Roman"/>
                <a:cs typeface="Times New Roman"/>
              </a:rPr>
              <a:t>i</a:t>
            </a:r>
            <a:r>
              <a:rPr sz="2400" i="1" spc="0" dirty="0" smtClean="0">
                <a:latin typeface="Times New Roman"/>
                <a:cs typeface="Times New Roman"/>
              </a:rPr>
              <a:t>ng</a:t>
            </a:r>
            <a:r>
              <a:rPr sz="2400" i="1" spc="-25" dirty="0" smtClean="0"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latin typeface="Times New Roman"/>
                <a:cs typeface="Times New Roman"/>
              </a:rPr>
              <a:t>of</a:t>
            </a:r>
            <a:r>
              <a:rPr sz="2400" i="1" spc="-4" dirty="0" smtClean="0"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latin typeface="Times New Roman"/>
                <a:cs typeface="Times New Roman"/>
              </a:rPr>
              <a:t>the vapour p</a:t>
            </a:r>
            <a:r>
              <a:rPr sz="2400" i="1" spc="-79" dirty="0" smtClean="0">
                <a:latin typeface="Times New Roman"/>
                <a:cs typeface="Times New Roman"/>
              </a:rPr>
              <a:t>r</a:t>
            </a:r>
            <a:r>
              <a:rPr sz="2400" i="1" spc="0" dirty="0" smtClean="0">
                <a:latin typeface="Times New Roman"/>
                <a:cs typeface="Times New Roman"/>
              </a:rPr>
              <a:t>essu</a:t>
            </a:r>
            <a:r>
              <a:rPr sz="2400" i="1" spc="-75" dirty="0" smtClean="0">
                <a:latin typeface="Times New Roman"/>
                <a:cs typeface="Times New Roman"/>
              </a:rPr>
              <a:t>r</a:t>
            </a:r>
            <a:r>
              <a:rPr sz="2400" i="1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;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1629" y="2014131"/>
            <a:ext cx="2891516" cy="332225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i="1" spc="-6" dirty="0" smtClean="0">
                <a:latin typeface="Times New Roman"/>
                <a:cs typeface="Times New Roman"/>
              </a:rPr>
              <a:t>ΔP / P</a:t>
            </a:r>
            <a:r>
              <a:rPr sz="1800" spc="-6" dirty="0" smtClean="0">
                <a:latin typeface="Times New Roman"/>
                <a:cs typeface="Times New Roman"/>
              </a:rPr>
              <a:t>1</a:t>
            </a:r>
            <a:r>
              <a:rPr sz="2400" i="1" spc="267" dirty="0" smtClean="0">
                <a:latin typeface="Arial"/>
                <a:cs typeface="Arial"/>
              </a:rPr>
              <a:t>° </a:t>
            </a:r>
            <a:r>
              <a:rPr sz="2400" spc="-6" dirty="0" smtClean="0">
                <a:latin typeface="Times New Roman"/>
                <a:cs typeface="Times New Roman"/>
              </a:rPr>
              <a:t>is the </a:t>
            </a:r>
            <a:r>
              <a:rPr sz="2400" i="1" spc="-6" dirty="0" smtClean="0">
                <a:latin typeface="Times New Roman"/>
                <a:cs typeface="Times New Roman"/>
              </a:rPr>
              <a:t>relative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3038" y="2015852"/>
            <a:ext cx="935527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dirty="0" smtClean="0">
                <a:latin typeface="Times New Roman"/>
                <a:cs typeface="Times New Roman"/>
              </a:rPr>
              <a:t>vapour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1629" y="2382238"/>
            <a:ext cx="110103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spc="-19" dirty="0" smtClean="0">
                <a:latin typeface="Times New Roman"/>
                <a:cs typeface="Times New Roman"/>
              </a:rPr>
              <a:t>pressure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6529" y="2382238"/>
            <a:ext cx="1232103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i="1" spc="0" dirty="0" smtClean="0">
                <a:latin typeface="Times New Roman"/>
                <a:cs typeface="Times New Roman"/>
              </a:rPr>
              <a:t>lowering.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03996" y="6357906"/>
            <a:ext cx="356984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19" dirty="0" smtClean="0">
                <a:solidFill>
                  <a:srgbClr val="252525"/>
                </a:solidFill>
                <a:latin typeface="Impact"/>
                <a:cs typeface="Impact"/>
              </a:rPr>
              <a:t>73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777240" y="457200"/>
            <a:ext cx="7543800" cy="342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143229" marR="590899" indent="695" algn="ctr">
              <a:lnSpc>
                <a:spcPct val="100017"/>
              </a:lnSpc>
              <a:spcBef>
                <a:spcPts val="7166"/>
              </a:spcBef>
            </a:pPr>
            <a:r>
              <a:rPr sz="2800" spc="-5" dirty="0" smtClean="0">
                <a:solidFill>
                  <a:srgbClr val="FF0000"/>
                </a:solidFill>
                <a:latin typeface="Impact"/>
                <a:cs typeface="Impact"/>
              </a:rPr>
              <a:t>Determination of vapour pressure of solutions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457200"/>
            <a:ext cx="75438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192" y="454151"/>
            <a:ext cx="7549896" cy="3435096"/>
          </a:xfrm>
          <a:custGeom>
            <a:avLst/>
            <a:gdLst/>
            <a:ahLst/>
            <a:cxnLst/>
            <a:rect l="l" t="t" r="r" b="b"/>
            <a:pathLst>
              <a:path w="7549896" h="3435096">
                <a:moveTo>
                  <a:pt x="0" y="3435096"/>
                </a:moveTo>
                <a:lnTo>
                  <a:pt x="7549896" y="3435096"/>
                </a:lnTo>
                <a:lnTo>
                  <a:pt x="7549896" y="0"/>
                </a:lnTo>
                <a:lnTo>
                  <a:pt x="0" y="0"/>
                </a:lnTo>
                <a:lnTo>
                  <a:pt x="0" y="3435096"/>
                </a:lnTo>
                <a:close/>
              </a:path>
            </a:pathLst>
          </a:custGeom>
          <a:ln w="6096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444" y="4690669"/>
            <a:ext cx="189390" cy="719201"/>
          </a:xfrm>
          <a:prstGeom prst="rect">
            <a:avLst/>
          </a:prstGeom>
        </p:spPr>
        <p:txBody>
          <a:bodyPr wrap="square" lIns="0" tIns="10509" rIns="0" bIns="0" rtlCol="0">
            <a:noAutofit/>
          </a:bodyPr>
          <a:lstStyle/>
          <a:p>
            <a:pPr marL="12700" marR="28575">
              <a:lnSpc>
                <a:spcPts val="1655"/>
              </a:lnSpc>
            </a:pPr>
            <a:r>
              <a:rPr sz="1500" spc="4" dirty="0" smtClean="0">
                <a:solidFill>
                  <a:srgbClr val="AC0000"/>
                </a:solidFill>
                <a:latin typeface="Impact"/>
                <a:cs typeface="Impact"/>
              </a:rPr>
              <a:t>1.</a:t>
            </a:r>
            <a:endParaRPr sz="1500">
              <a:latin typeface="Impact"/>
              <a:cs typeface="Impact"/>
            </a:endParaRPr>
          </a:p>
          <a:p>
            <a:pPr marL="12700" marR="3871">
              <a:lnSpc>
                <a:spcPct val="101643"/>
              </a:lnSpc>
              <a:spcBef>
                <a:spcPts val="67"/>
              </a:spcBef>
            </a:pPr>
            <a:r>
              <a:rPr sz="1500" spc="4" dirty="0" smtClean="0">
                <a:solidFill>
                  <a:srgbClr val="AC0000"/>
                </a:solidFill>
                <a:latin typeface="Impact"/>
                <a:cs typeface="Impact"/>
              </a:rPr>
              <a:t>2.</a:t>
            </a:r>
            <a:endParaRPr sz="1500">
              <a:latin typeface="Impact"/>
              <a:cs typeface="Impact"/>
            </a:endParaRPr>
          </a:p>
          <a:p>
            <a:pPr marL="12700">
              <a:lnSpc>
                <a:spcPct val="101643"/>
              </a:lnSpc>
              <a:spcBef>
                <a:spcPts val="150"/>
              </a:spcBef>
            </a:pPr>
            <a:r>
              <a:rPr sz="1500" spc="-4" dirty="0" smtClean="0">
                <a:solidFill>
                  <a:srgbClr val="AC0000"/>
                </a:solidFill>
                <a:latin typeface="Impact"/>
                <a:cs typeface="Impact"/>
              </a:rPr>
              <a:t>3.</a:t>
            </a:r>
            <a:endParaRPr sz="15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6294" y="4690669"/>
            <a:ext cx="2485852" cy="719201"/>
          </a:xfrm>
          <a:prstGeom prst="rect">
            <a:avLst/>
          </a:prstGeom>
        </p:spPr>
        <p:txBody>
          <a:bodyPr wrap="square" lIns="0" tIns="10509" rIns="0" bIns="0" rtlCol="0">
            <a:noAutofit/>
          </a:bodyPr>
          <a:lstStyle/>
          <a:p>
            <a:pPr marL="12700">
              <a:lnSpc>
                <a:spcPts val="1655"/>
              </a:lnSpc>
            </a:pPr>
            <a:r>
              <a:rPr sz="1500" spc="-1" dirty="0" smtClean="0">
                <a:solidFill>
                  <a:srgbClr val="C00000"/>
                </a:solidFill>
                <a:latin typeface="Impact"/>
                <a:cs typeface="Impact"/>
              </a:rPr>
              <a:t>Manometer - Isopiestic method</a:t>
            </a:r>
            <a:endParaRPr sz="1500">
              <a:latin typeface="Impact"/>
              <a:cs typeface="Impact"/>
            </a:endParaRPr>
          </a:p>
          <a:p>
            <a:pPr marL="12700" marR="28575">
              <a:lnSpc>
                <a:spcPct val="101643"/>
              </a:lnSpc>
              <a:spcBef>
                <a:spcPts val="67"/>
              </a:spcBef>
            </a:pPr>
            <a:r>
              <a:rPr sz="1500" spc="-1" dirty="0" smtClean="0">
                <a:solidFill>
                  <a:srgbClr val="C00000"/>
                </a:solidFill>
                <a:latin typeface="Impact"/>
                <a:cs typeface="Impact"/>
              </a:rPr>
              <a:t>Hill and Baldes Apparatus</a:t>
            </a:r>
            <a:endParaRPr sz="1500">
              <a:latin typeface="Impact"/>
              <a:cs typeface="Impact"/>
            </a:endParaRPr>
          </a:p>
          <a:p>
            <a:pPr marL="12700" marR="28575">
              <a:lnSpc>
                <a:spcPct val="101643"/>
              </a:lnSpc>
              <a:spcBef>
                <a:spcPts val="150"/>
              </a:spcBef>
            </a:pPr>
            <a:r>
              <a:rPr sz="1500" spc="-1" dirty="0" smtClean="0">
                <a:solidFill>
                  <a:srgbClr val="C00000"/>
                </a:solidFill>
                <a:latin typeface="Impact"/>
                <a:cs typeface="Impact"/>
              </a:rPr>
              <a:t>Wescor Method</a:t>
            </a:r>
            <a:endParaRPr sz="15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46084" y="6362782"/>
            <a:ext cx="329320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54" dirty="0" smtClean="0">
                <a:solidFill>
                  <a:srgbClr val="252525"/>
                </a:solidFill>
                <a:latin typeface="Impact"/>
                <a:cs typeface="Impact"/>
              </a:rPr>
              <a:t>74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4192" y="454151"/>
            <a:ext cx="7549896" cy="3435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457198"/>
            <a:ext cx="8839200" cy="6310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760714" y="6440559"/>
            <a:ext cx="190645" cy="330504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7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660" y="617219"/>
            <a:ext cx="7650480" cy="1488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660" y="3320796"/>
            <a:ext cx="1613916" cy="1316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9800" y="3320796"/>
            <a:ext cx="1636776" cy="1316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24655" y="3320796"/>
            <a:ext cx="1557527" cy="1316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8660" y="1982724"/>
            <a:ext cx="7773924" cy="13167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33416" y="3320796"/>
            <a:ext cx="3125723" cy="1316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20541" y="932657"/>
            <a:ext cx="2528570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Methods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6041" y="2458025"/>
            <a:ext cx="796007" cy="342392"/>
          </a:xfrm>
          <a:prstGeom prst="rect">
            <a:avLst/>
          </a:prstGeom>
        </p:spPr>
        <p:txBody>
          <a:bodyPr wrap="square" lIns="0" tIns="16827" rIns="0" bIns="0" rtlCol="0">
            <a:noAutofit/>
          </a:bodyPr>
          <a:lstStyle/>
          <a:p>
            <a:pPr marL="12700">
              <a:lnSpc>
                <a:spcPts val="2650"/>
              </a:lnSpc>
            </a:pPr>
            <a:r>
              <a:rPr sz="25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Static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90080" y="2458025"/>
            <a:ext cx="1232188" cy="342392"/>
          </a:xfrm>
          <a:prstGeom prst="rect">
            <a:avLst/>
          </a:prstGeom>
        </p:spPr>
        <p:txBody>
          <a:bodyPr wrap="square" lIns="0" tIns="16827" rIns="0" bIns="0" rtlCol="0">
            <a:noAutofit/>
          </a:bodyPr>
          <a:lstStyle/>
          <a:p>
            <a:pPr marL="12700">
              <a:lnSpc>
                <a:spcPts val="2650"/>
              </a:lnSpc>
            </a:pPr>
            <a:r>
              <a:rPr sz="25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Dynamic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8014" y="3563294"/>
            <a:ext cx="1214206" cy="805747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algn="ctr">
              <a:lnSpc>
                <a:spcPts val="2145"/>
              </a:lnSpc>
            </a:pPr>
            <a:r>
              <a:rPr sz="20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Manometer</a:t>
            </a:r>
            <a:endParaRPr sz="2000">
              <a:latin typeface="Times New Roman"/>
              <a:cs typeface="Times New Roman"/>
            </a:endParaRPr>
          </a:p>
          <a:p>
            <a:pPr marR="9816" algn="ctr">
              <a:lnSpc>
                <a:spcPts val="2075"/>
              </a:lnSpc>
            </a:pP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– isopiestic</a:t>
            </a:r>
            <a:endParaRPr sz="2000">
              <a:latin typeface="Times New Roman"/>
              <a:cs typeface="Times New Roman"/>
            </a:endParaRPr>
          </a:p>
          <a:p>
            <a:pPr marL="185105" marR="204099" algn="ctr">
              <a:lnSpc>
                <a:spcPts val="2065"/>
              </a:lnSpc>
            </a:pPr>
            <a:r>
              <a:rPr sz="20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7462" y="3563294"/>
            <a:ext cx="861247" cy="805747"/>
          </a:xfrm>
          <a:prstGeom prst="rect">
            <a:avLst/>
          </a:prstGeom>
        </p:spPr>
        <p:txBody>
          <a:bodyPr wrap="square" lIns="0" tIns="3810" rIns="0" bIns="0" rtlCol="0">
            <a:noAutofit/>
          </a:bodyPr>
          <a:lstStyle/>
          <a:p>
            <a:pPr indent="0" algn="ctr">
              <a:lnSpc>
                <a:spcPts val="2299"/>
              </a:lnSpc>
            </a:pPr>
            <a:r>
              <a:rPr sz="2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Hill</a:t>
            </a:r>
            <a:r>
              <a:rPr sz="20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 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99"/>
              </a:lnSpc>
            </a:pP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Baldes 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99"/>
              </a:lnSpc>
            </a:pPr>
            <a:r>
              <a:rPr sz="20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919" y="3694366"/>
            <a:ext cx="1189376" cy="544059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algn="ctr">
              <a:lnSpc>
                <a:spcPts val="2145"/>
              </a:lnSpc>
            </a:pPr>
            <a:r>
              <a:rPr sz="20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Barometric</a:t>
            </a:r>
            <a:endParaRPr sz="2000">
              <a:latin typeface="Times New Roman"/>
              <a:cs typeface="Times New Roman"/>
            </a:endParaRPr>
          </a:p>
          <a:p>
            <a:pPr marL="171411" marR="192137" algn="ctr">
              <a:lnSpc>
                <a:spcPts val="2080"/>
              </a:lnSpc>
            </a:pPr>
            <a:r>
              <a:rPr sz="20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9750" y="3694366"/>
            <a:ext cx="828553" cy="544059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24" dirty="0" smtClean="0">
                <a:solidFill>
                  <a:srgbClr val="2F2F2F"/>
                </a:solidFill>
                <a:latin typeface="Times New Roman"/>
                <a:cs typeface="Times New Roman"/>
              </a:rPr>
              <a:t>Wescor</a:t>
            </a:r>
            <a:endParaRPr sz="2000">
              <a:latin typeface="Times New Roman"/>
              <a:cs typeface="Times New Roman"/>
            </a:endParaRPr>
          </a:p>
          <a:p>
            <a:pPr marL="12700" marR="3998">
              <a:lnSpc>
                <a:spcPts val="2080"/>
              </a:lnSpc>
            </a:pPr>
            <a:r>
              <a:rPr sz="20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4893" y="3694366"/>
            <a:ext cx="917483" cy="544059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Ostwald</a:t>
            </a:r>
            <a:endParaRPr sz="2000">
              <a:latin typeface="Times New Roman"/>
              <a:cs typeface="Times New Roman"/>
            </a:endParaRPr>
          </a:p>
          <a:p>
            <a:pPr marL="72135" marR="43811">
              <a:lnSpc>
                <a:spcPts val="2080"/>
              </a:lnSpc>
            </a:pPr>
            <a:r>
              <a:rPr sz="2000" spc="-24" dirty="0" smtClean="0">
                <a:solidFill>
                  <a:srgbClr val="2F2F2F"/>
                </a:solidFill>
                <a:latin typeface="Times New Roman"/>
                <a:cs typeface="Times New Roman"/>
              </a:rPr>
              <a:t>Walker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4866083"/>
            <a:ext cx="2843307" cy="584708"/>
          </a:xfrm>
          <a:prstGeom prst="rect">
            <a:avLst/>
          </a:prstGeom>
        </p:spPr>
        <p:txBody>
          <a:bodyPr wrap="square" lIns="0" tIns="29241" rIns="0" bIns="0" rtlCol="0">
            <a:noAutofit/>
          </a:bodyPr>
          <a:lstStyle/>
          <a:p>
            <a:pPr marL="12700">
              <a:lnSpc>
                <a:spcPts val="4605"/>
              </a:lnSpc>
            </a:pPr>
            <a:r>
              <a:rPr sz="4400" spc="-1" dirty="0" smtClean="0">
                <a:solidFill>
                  <a:srgbClr val="252525"/>
                </a:solidFill>
                <a:latin typeface="Impact"/>
                <a:cs typeface="Impact"/>
              </a:rPr>
              <a:t>Methods for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3380" y="4866083"/>
            <a:ext cx="3402001" cy="584708"/>
          </a:xfrm>
          <a:prstGeom prst="rect">
            <a:avLst/>
          </a:prstGeom>
        </p:spPr>
        <p:txBody>
          <a:bodyPr wrap="square" lIns="0" tIns="29241" rIns="0" bIns="0" rtlCol="0">
            <a:noAutofit/>
          </a:bodyPr>
          <a:lstStyle/>
          <a:p>
            <a:pPr marL="12700">
              <a:lnSpc>
                <a:spcPts val="4605"/>
              </a:lnSpc>
            </a:pPr>
            <a:r>
              <a:rPr sz="4400" spc="0" dirty="0" smtClean="0">
                <a:solidFill>
                  <a:srgbClr val="252525"/>
                </a:solidFill>
                <a:latin typeface="Impact"/>
                <a:cs typeface="Impact"/>
              </a:rPr>
              <a:t>determination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5536340"/>
            <a:ext cx="6564565" cy="585012"/>
          </a:xfrm>
          <a:prstGeom prst="rect">
            <a:avLst/>
          </a:prstGeom>
        </p:spPr>
        <p:txBody>
          <a:bodyPr wrap="square" lIns="0" tIns="29241" rIns="0" bIns="0" rtlCol="0">
            <a:noAutofit/>
          </a:bodyPr>
          <a:lstStyle/>
          <a:p>
            <a:pPr marL="12700">
              <a:lnSpc>
                <a:spcPts val="4605"/>
              </a:lnSpc>
            </a:pPr>
            <a:r>
              <a:rPr sz="4400" spc="0" dirty="0" smtClean="0">
                <a:solidFill>
                  <a:srgbClr val="252525"/>
                </a:solidFill>
                <a:latin typeface="Impact"/>
                <a:cs typeface="Impact"/>
              </a:rPr>
              <a:t>of vapour pressure lowering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95920" y="5725446"/>
            <a:ext cx="352823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75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4963998" y="1042769"/>
            <a:ext cx="4068749" cy="3765450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R="3559733" algn="r">
              <a:lnSpc>
                <a:spcPts val="24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  <a:p>
            <a:pPr marR="3561003" algn="r">
              <a:lnSpc>
                <a:spcPct val="95825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00969" marR="3561003" indent="118872" algn="r">
              <a:lnSpc>
                <a:spcPct val="100041"/>
              </a:lnSpc>
              <a:spcBef>
                <a:spcPts val="3579"/>
              </a:spcBef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 of e</a:t>
            </a:r>
            <a:endParaRPr sz="2400">
              <a:latin typeface="Times New Roman"/>
              <a:cs typeface="Times New Roman"/>
            </a:endParaRPr>
          </a:p>
          <a:p>
            <a:pPr marL="200969" marR="3560953" indent="-253542" algn="r">
              <a:lnSpc>
                <a:spcPct val="100041"/>
              </a:lnSpc>
              <a:spcBef>
                <a:spcPts val="3461"/>
              </a:spcBef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able 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0200" y="1143000"/>
            <a:ext cx="3622548" cy="3665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1044" y="1028350"/>
            <a:ext cx="1778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5364" y="1030069"/>
            <a:ext cx="433224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Raou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  </a:t>
            </a:r>
            <a:r>
              <a:rPr sz="2400" spc="19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ea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ur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  </a:t>
            </a:r>
            <a:r>
              <a:rPr sz="2400" spc="18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 </a:t>
            </a:r>
            <a:r>
              <a:rPr sz="2400" spc="18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5364" y="1395829"/>
            <a:ext cx="91754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vapour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1634" y="1395829"/>
            <a:ext cx="108518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pressure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5975" y="1395829"/>
            <a:ext cx="3250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7935" y="1395829"/>
            <a:ext cx="110225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27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 liquid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5364" y="1761344"/>
            <a:ext cx="4287236" cy="230618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52573">
              <a:lnSpc>
                <a:spcPts val="2550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then the solution by this method.</a:t>
            </a:r>
            <a:endParaRPr sz="2400">
              <a:latin typeface="Times New Roman"/>
              <a:cs typeface="Times New Roman"/>
            </a:endParaRPr>
          </a:p>
          <a:p>
            <a:pPr marL="12700" marR="12700">
              <a:lnSpc>
                <a:spcPct val="100041"/>
              </a:lnSpc>
              <a:spcBef>
                <a:spcPts val="571"/>
              </a:spcBef>
            </a:pPr>
            <a:r>
              <a:rPr sz="2400" spc="26" dirty="0" smtClean="0">
                <a:solidFill>
                  <a:srgbClr val="2F2F2F"/>
                </a:solidFill>
                <a:latin typeface="Times New Roman"/>
                <a:cs typeface="Times New Roman"/>
              </a:rPr>
              <a:t>He  introduced  the  liquid  or  th solution into Toricellian vacuum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spc="2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barometer tube and measured th</a:t>
            </a:r>
            <a:endParaRPr sz="2400">
              <a:latin typeface="Times New Roman"/>
              <a:cs typeface="Times New Roman"/>
            </a:endParaRPr>
          </a:p>
          <a:p>
            <a:pPr marL="12700" marR="52573">
              <a:lnSpc>
                <a:spcPct val="95825"/>
              </a:lnSpc>
              <a:spcBef>
                <a:spcPts val="120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depression of the mercury level.</a:t>
            </a:r>
            <a:endParaRPr sz="2400">
              <a:latin typeface="Times New Roman"/>
              <a:cs typeface="Times New Roman"/>
            </a:endParaRPr>
          </a:p>
          <a:p>
            <a:pPr marL="12700" marR="52573">
              <a:lnSpc>
                <a:spcPct val="95825"/>
              </a:lnSpc>
              <a:spcBef>
                <a:spcPts val="698"/>
              </a:spcBef>
            </a:pPr>
            <a:r>
              <a:rPr sz="2400" spc="5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This method is neither practic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044" y="2199163"/>
            <a:ext cx="1778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1044" y="3735609"/>
            <a:ext cx="1778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5364" y="4103088"/>
            <a:ext cx="4774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4245" y="4103088"/>
            <a:ext cx="108488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accurate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0111" y="4103088"/>
            <a:ext cx="325627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6642" y="4103088"/>
            <a:ext cx="171673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22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 lowering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364" y="4468848"/>
            <a:ext cx="356623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vapour pressure is too small.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5405816"/>
            <a:ext cx="5551703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0" dirty="0" smtClean="0">
                <a:solidFill>
                  <a:srgbClr val="252525"/>
                </a:solidFill>
                <a:latin typeface="Impact"/>
                <a:cs typeface="Impact"/>
              </a:rPr>
              <a:t>Barometric Method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94396" y="5725446"/>
            <a:ext cx="354311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76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99909" y="5301234"/>
            <a:ext cx="2100072" cy="1556667"/>
          </a:xfrm>
          <a:custGeom>
            <a:avLst/>
            <a:gdLst/>
            <a:ahLst/>
            <a:cxnLst/>
            <a:rect l="l" t="t" r="r" b="b"/>
            <a:pathLst>
              <a:path w="2100072" h="1556667">
                <a:moveTo>
                  <a:pt x="1861776" y="860"/>
                </a:moveTo>
                <a:lnTo>
                  <a:pt x="1840484" y="0"/>
                </a:lnTo>
                <a:lnTo>
                  <a:pt x="259588" y="0"/>
                </a:lnTo>
                <a:lnTo>
                  <a:pt x="217477" y="3397"/>
                </a:lnTo>
                <a:lnTo>
                  <a:pt x="177531" y="13232"/>
                </a:lnTo>
                <a:lnTo>
                  <a:pt x="140285" y="28971"/>
                </a:lnTo>
                <a:lnTo>
                  <a:pt x="106271" y="50080"/>
                </a:lnTo>
                <a:lnTo>
                  <a:pt x="76025" y="76025"/>
                </a:lnTo>
                <a:lnTo>
                  <a:pt x="50080" y="106271"/>
                </a:lnTo>
                <a:lnTo>
                  <a:pt x="28971" y="140285"/>
                </a:lnTo>
                <a:lnTo>
                  <a:pt x="13232" y="177531"/>
                </a:lnTo>
                <a:lnTo>
                  <a:pt x="3397" y="217477"/>
                </a:lnTo>
                <a:lnTo>
                  <a:pt x="0" y="259587"/>
                </a:lnTo>
                <a:lnTo>
                  <a:pt x="0" y="1297939"/>
                </a:lnTo>
                <a:lnTo>
                  <a:pt x="3397" y="1340045"/>
                </a:lnTo>
                <a:lnTo>
                  <a:pt x="13232" y="1379988"/>
                </a:lnTo>
                <a:lnTo>
                  <a:pt x="28971" y="1417234"/>
                </a:lnTo>
                <a:lnTo>
                  <a:pt x="50080" y="1451248"/>
                </a:lnTo>
                <a:lnTo>
                  <a:pt x="76025" y="1481495"/>
                </a:lnTo>
                <a:lnTo>
                  <a:pt x="106271" y="1507441"/>
                </a:lnTo>
                <a:lnTo>
                  <a:pt x="140285" y="1528552"/>
                </a:lnTo>
                <a:lnTo>
                  <a:pt x="177531" y="1544293"/>
                </a:lnTo>
                <a:lnTo>
                  <a:pt x="217477" y="1554130"/>
                </a:lnTo>
                <a:lnTo>
                  <a:pt x="238295" y="1556667"/>
                </a:lnTo>
                <a:lnTo>
                  <a:pt x="1861776" y="1556667"/>
                </a:lnTo>
                <a:lnTo>
                  <a:pt x="1902871" y="1549983"/>
                </a:lnTo>
                <a:lnTo>
                  <a:pt x="1941534" y="1537127"/>
                </a:lnTo>
                <a:lnTo>
                  <a:pt x="1977231" y="1518635"/>
                </a:lnTo>
                <a:lnTo>
                  <a:pt x="2009427" y="1495039"/>
                </a:lnTo>
                <a:lnTo>
                  <a:pt x="2037590" y="1466876"/>
                </a:lnTo>
                <a:lnTo>
                  <a:pt x="2061183" y="1434678"/>
                </a:lnTo>
                <a:lnTo>
                  <a:pt x="2079674" y="1398982"/>
                </a:lnTo>
                <a:lnTo>
                  <a:pt x="2092528" y="1360321"/>
                </a:lnTo>
                <a:lnTo>
                  <a:pt x="2099211" y="1319229"/>
                </a:lnTo>
                <a:lnTo>
                  <a:pt x="2100072" y="1297939"/>
                </a:lnTo>
                <a:lnTo>
                  <a:pt x="2100072" y="259587"/>
                </a:lnTo>
                <a:lnTo>
                  <a:pt x="2096674" y="217477"/>
                </a:lnTo>
                <a:lnTo>
                  <a:pt x="2086839" y="177531"/>
                </a:lnTo>
                <a:lnTo>
                  <a:pt x="2071100" y="140285"/>
                </a:lnTo>
                <a:lnTo>
                  <a:pt x="2049991" y="106271"/>
                </a:lnTo>
                <a:lnTo>
                  <a:pt x="2024046" y="76025"/>
                </a:lnTo>
                <a:lnTo>
                  <a:pt x="1993800" y="50080"/>
                </a:lnTo>
                <a:lnTo>
                  <a:pt x="1959786" y="28971"/>
                </a:lnTo>
                <a:lnTo>
                  <a:pt x="1922540" y="13232"/>
                </a:lnTo>
                <a:lnTo>
                  <a:pt x="1882594" y="3397"/>
                </a:lnTo>
                <a:lnTo>
                  <a:pt x="1861776" y="86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99909" y="5301234"/>
            <a:ext cx="2100072" cy="1556764"/>
          </a:xfrm>
          <a:custGeom>
            <a:avLst/>
            <a:gdLst/>
            <a:ahLst/>
            <a:cxnLst/>
            <a:rect l="l" t="t" r="r" b="b"/>
            <a:pathLst>
              <a:path w="2100072" h="1556764">
                <a:moveTo>
                  <a:pt x="1861776" y="860"/>
                </a:moveTo>
                <a:lnTo>
                  <a:pt x="1902871" y="7543"/>
                </a:lnTo>
                <a:lnTo>
                  <a:pt x="1941534" y="20397"/>
                </a:lnTo>
                <a:lnTo>
                  <a:pt x="1977231" y="38888"/>
                </a:lnTo>
                <a:lnTo>
                  <a:pt x="2009427" y="62481"/>
                </a:lnTo>
                <a:lnTo>
                  <a:pt x="2037590" y="90644"/>
                </a:lnTo>
                <a:lnTo>
                  <a:pt x="2061183" y="122840"/>
                </a:lnTo>
                <a:lnTo>
                  <a:pt x="2079674" y="158537"/>
                </a:lnTo>
                <a:lnTo>
                  <a:pt x="2092528" y="197200"/>
                </a:lnTo>
                <a:lnTo>
                  <a:pt x="2099211" y="238295"/>
                </a:lnTo>
                <a:lnTo>
                  <a:pt x="2100072" y="259587"/>
                </a:lnTo>
                <a:lnTo>
                  <a:pt x="2100072" y="1297939"/>
                </a:lnTo>
                <a:lnTo>
                  <a:pt x="2096674" y="1340045"/>
                </a:lnTo>
                <a:lnTo>
                  <a:pt x="2086839" y="1379988"/>
                </a:lnTo>
                <a:lnTo>
                  <a:pt x="2071100" y="1417234"/>
                </a:lnTo>
                <a:lnTo>
                  <a:pt x="2049991" y="1451248"/>
                </a:lnTo>
                <a:lnTo>
                  <a:pt x="2024046" y="1481495"/>
                </a:lnTo>
                <a:lnTo>
                  <a:pt x="1993800" y="1507441"/>
                </a:lnTo>
                <a:lnTo>
                  <a:pt x="1959786" y="1528552"/>
                </a:lnTo>
                <a:lnTo>
                  <a:pt x="1922540" y="1544293"/>
                </a:lnTo>
                <a:lnTo>
                  <a:pt x="1882594" y="1554130"/>
                </a:lnTo>
                <a:lnTo>
                  <a:pt x="1859375" y="1556764"/>
                </a:lnTo>
                <a:lnTo>
                  <a:pt x="240696" y="1556764"/>
                </a:lnTo>
                <a:lnTo>
                  <a:pt x="197200" y="1549983"/>
                </a:lnTo>
                <a:lnTo>
                  <a:pt x="158537" y="1537127"/>
                </a:lnTo>
                <a:lnTo>
                  <a:pt x="122840" y="1518635"/>
                </a:lnTo>
                <a:lnTo>
                  <a:pt x="90644" y="1495039"/>
                </a:lnTo>
                <a:lnTo>
                  <a:pt x="62481" y="1466876"/>
                </a:lnTo>
                <a:lnTo>
                  <a:pt x="38888" y="1434678"/>
                </a:lnTo>
                <a:lnTo>
                  <a:pt x="20397" y="1398982"/>
                </a:lnTo>
                <a:lnTo>
                  <a:pt x="7543" y="1360321"/>
                </a:lnTo>
                <a:lnTo>
                  <a:pt x="860" y="1319229"/>
                </a:lnTo>
                <a:lnTo>
                  <a:pt x="0" y="1297939"/>
                </a:lnTo>
                <a:lnTo>
                  <a:pt x="0" y="259587"/>
                </a:lnTo>
                <a:lnTo>
                  <a:pt x="3397" y="217477"/>
                </a:lnTo>
                <a:lnTo>
                  <a:pt x="13232" y="177531"/>
                </a:lnTo>
                <a:lnTo>
                  <a:pt x="28971" y="140285"/>
                </a:lnTo>
                <a:lnTo>
                  <a:pt x="50080" y="106271"/>
                </a:lnTo>
                <a:lnTo>
                  <a:pt x="76025" y="76025"/>
                </a:lnTo>
                <a:lnTo>
                  <a:pt x="106271" y="50080"/>
                </a:lnTo>
                <a:lnTo>
                  <a:pt x="140285" y="28971"/>
                </a:lnTo>
                <a:lnTo>
                  <a:pt x="177531" y="13232"/>
                </a:lnTo>
                <a:lnTo>
                  <a:pt x="217477" y="3397"/>
                </a:lnTo>
                <a:lnTo>
                  <a:pt x="259588" y="0"/>
                </a:lnTo>
                <a:lnTo>
                  <a:pt x="1840484" y="0"/>
                </a:lnTo>
                <a:lnTo>
                  <a:pt x="1861776" y="86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2222" y="5301234"/>
            <a:ext cx="2186940" cy="1556764"/>
          </a:xfrm>
          <a:custGeom>
            <a:avLst/>
            <a:gdLst/>
            <a:ahLst/>
            <a:cxnLst/>
            <a:rect l="l" t="t" r="r" b="b"/>
            <a:pathLst>
              <a:path w="2186940" h="1556764">
                <a:moveTo>
                  <a:pt x="1183148" y="2581"/>
                </a:moveTo>
                <a:lnTo>
                  <a:pt x="1093470" y="0"/>
                </a:lnTo>
                <a:lnTo>
                  <a:pt x="1003787" y="2581"/>
                </a:lnTo>
                <a:lnTo>
                  <a:pt x="916102" y="10192"/>
                </a:lnTo>
                <a:lnTo>
                  <a:pt x="830695" y="22633"/>
                </a:lnTo>
                <a:lnTo>
                  <a:pt x="747847" y="39702"/>
                </a:lnTo>
                <a:lnTo>
                  <a:pt x="667840" y="61199"/>
                </a:lnTo>
                <a:lnTo>
                  <a:pt x="590955" y="86924"/>
                </a:lnTo>
                <a:lnTo>
                  <a:pt x="517475" y="116677"/>
                </a:lnTo>
                <a:lnTo>
                  <a:pt x="447679" y="150256"/>
                </a:lnTo>
                <a:lnTo>
                  <a:pt x="381849" y="187462"/>
                </a:lnTo>
                <a:lnTo>
                  <a:pt x="320268" y="228095"/>
                </a:lnTo>
                <a:lnTo>
                  <a:pt x="263216" y="271953"/>
                </a:lnTo>
                <a:lnTo>
                  <a:pt x="210975" y="318836"/>
                </a:lnTo>
                <a:lnTo>
                  <a:pt x="163826" y="368544"/>
                </a:lnTo>
                <a:lnTo>
                  <a:pt x="122050" y="420877"/>
                </a:lnTo>
                <a:lnTo>
                  <a:pt x="85929" y="475634"/>
                </a:lnTo>
                <a:lnTo>
                  <a:pt x="55745" y="532614"/>
                </a:lnTo>
                <a:lnTo>
                  <a:pt x="31778" y="591618"/>
                </a:lnTo>
                <a:lnTo>
                  <a:pt x="14311" y="652444"/>
                </a:lnTo>
                <a:lnTo>
                  <a:pt x="3624" y="714893"/>
                </a:lnTo>
                <a:lnTo>
                  <a:pt x="0" y="778763"/>
                </a:lnTo>
                <a:lnTo>
                  <a:pt x="3624" y="842634"/>
                </a:lnTo>
                <a:lnTo>
                  <a:pt x="14311" y="905083"/>
                </a:lnTo>
                <a:lnTo>
                  <a:pt x="31778" y="965909"/>
                </a:lnTo>
                <a:lnTo>
                  <a:pt x="55745" y="1024913"/>
                </a:lnTo>
                <a:lnTo>
                  <a:pt x="85929" y="1081893"/>
                </a:lnTo>
                <a:lnTo>
                  <a:pt x="122050" y="1136650"/>
                </a:lnTo>
                <a:lnTo>
                  <a:pt x="163826" y="1188983"/>
                </a:lnTo>
                <a:lnTo>
                  <a:pt x="210975" y="1238691"/>
                </a:lnTo>
                <a:lnTo>
                  <a:pt x="263216" y="1285574"/>
                </a:lnTo>
                <a:lnTo>
                  <a:pt x="320268" y="1329432"/>
                </a:lnTo>
                <a:lnTo>
                  <a:pt x="381849" y="1370065"/>
                </a:lnTo>
                <a:lnTo>
                  <a:pt x="447679" y="1407271"/>
                </a:lnTo>
                <a:lnTo>
                  <a:pt x="517475" y="1440850"/>
                </a:lnTo>
                <a:lnTo>
                  <a:pt x="590955" y="1470603"/>
                </a:lnTo>
                <a:lnTo>
                  <a:pt x="667840" y="1496328"/>
                </a:lnTo>
                <a:lnTo>
                  <a:pt x="747847" y="1517825"/>
                </a:lnTo>
                <a:lnTo>
                  <a:pt x="830695" y="1534894"/>
                </a:lnTo>
                <a:lnTo>
                  <a:pt x="916102" y="1547335"/>
                </a:lnTo>
                <a:lnTo>
                  <a:pt x="1003787" y="1554946"/>
                </a:lnTo>
                <a:lnTo>
                  <a:pt x="1066945" y="1556764"/>
                </a:lnTo>
                <a:lnTo>
                  <a:pt x="1119993" y="1556764"/>
                </a:lnTo>
                <a:lnTo>
                  <a:pt x="1183148" y="1554946"/>
                </a:lnTo>
                <a:lnTo>
                  <a:pt x="1270831" y="1547335"/>
                </a:lnTo>
                <a:lnTo>
                  <a:pt x="1356236" y="1534894"/>
                </a:lnTo>
                <a:lnTo>
                  <a:pt x="1439082" y="1517825"/>
                </a:lnTo>
                <a:lnTo>
                  <a:pt x="1519088" y="1496328"/>
                </a:lnTo>
                <a:lnTo>
                  <a:pt x="1595972" y="1470603"/>
                </a:lnTo>
                <a:lnTo>
                  <a:pt x="1669453" y="1440850"/>
                </a:lnTo>
                <a:lnTo>
                  <a:pt x="1739249" y="1407271"/>
                </a:lnTo>
                <a:lnTo>
                  <a:pt x="1805079" y="1370065"/>
                </a:lnTo>
                <a:lnTo>
                  <a:pt x="1866661" y="1329432"/>
                </a:lnTo>
                <a:lnTo>
                  <a:pt x="1923714" y="1285574"/>
                </a:lnTo>
                <a:lnTo>
                  <a:pt x="1975957" y="1238691"/>
                </a:lnTo>
                <a:lnTo>
                  <a:pt x="2023107" y="1188983"/>
                </a:lnTo>
                <a:lnTo>
                  <a:pt x="2064884" y="1136650"/>
                </a:lnTo>
                <a:lnTo>
                  <a:pt x="2101006" y="1081893"/>
                </a:lnTo>
                <a:lnTo>
                  <a:pt x="2131192" y="1024913"/>
                </a:lnTo>
                <a:lnTo>
                  <a:pt x="2155159" y="965909"/>
                </a:lnTo>
                <a:lnTo>
                  <a:pt x="2172627" y="905083"/>
                </a:lnTo>
                <a:lnTo>
                  <a:pt x="2183315" y="842634"/>
                </a:lnTo>
                <a:lnTo>
                  <a:pt x="2186940" y="778763"/>
                </a:lnTo>
                <a:lnTo>
                  <a:pt x="2183315" y="714893"/>
                </a:lnTo>
                <a:lnTo>
                  <a:pt x="2172627" y="652444"/>
                </a:lnTo>
                <a:lnTo>
                  <a:pt x="2155159" y="591618"/>
                </a:lnTo>
                <a:lnTo>
                  <a:pt x="2131192" y="532614"/>
                </a:lnTo>
                <a:lnTo>
                  <a:pt x="2101006" y="475634"/>
                </a:lnTo>
                <a:lnTo>
                  <a:pt x="2064884" y="420877"/>
                </a:lnTo>
                <a:lnTo>
                  <a:pt x="2023107" y="368544"/>
                </a:lnTo>
                <a:lnTo>
                  <a:pt x="1975957" y="318836"/>
                </a:lnTo>
                <a:lnTo>
                  <a:pt x="1923714" y="271953"/>
                </a:lnTo>
                <a:lnTo>
                  <a:pt x="1866661" y="228095"/>
                </a:lnTo>
                <a:lnTo>
                  <a:pt x="1805079" y="187462"/>
                </a:lnTo>
                <a:lnTo>
                  <a:pt x="1739249" y="150256"/>
                </a:lnTo>
                <a:lnTo>
                  <a:pt x="1669453" y="116677"/>
                </a:lnTo>
                <a:lnTo>
                  <a:pt x="1595972" y="86924"/>
                </a:lnTo>
                <a:lnTo>
                  <a:pt x="1519088" y="61199"/>
                </a:lnTo>
                <a:lnTo>
                  <a:pt x="1439082" y="39702"/>
                </a:lnTo>
                <a:lnTo>
                  <a:pt x="1356236" y="22633"/>
                </a:lnTo>
                <a:lnTo>
                  <a:pt x="1270831" y="10192"/>
                </a:lnTo>
                <a:lnTo>
                  <a:pt x="1183148" y="2581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2222" y="5301234"/>
            <a:ext cx="2186940" cy="1556764"/>
          </a:xfrm>
          <a:custGeom>
            <a:avLst/>
            <a:gdLst/>
            <a:ahLst/>
            <a:cxnLst/>
            <a:rect l="l" t="t" r="r" b="b"/>
            <a:pathLst>
              <a:path w="2186940" h="1556764">
                <a:moveTo>
                  <a:pt x="1183148" y="2581"/>
                </a:moveTo>
                <a:lnTo>
                  <a:pt x="1270831" y="10192"/>
                </a:lnTo>
                <a:lnTo>
                  <a:pt x="1356236" y="22633"/>
                </a:lnTo>
                <a:lnTo>
                  <a:pt x="1439082" y="39702"/>
                </a:lnTo>
                <a:lnTo>
                  <a:pt x="1519088" y="61199"/>
                </a:lnTo>
                <a:lnTo>
                  <a:pt x="1595972" y="86924"/>
                </a:lnTo>
                <a:lnTo>
                  <a:pt x="1669453" y="116677"/>
                </a:lnTo>
                <a:lnTo>
                  <a:pt x="1739249" y="150256"/>
                </a:lnTo>
                <a:lnTo>
                  <a:pt x="1805079" y="187462"/>
                </a:lnTo>
                <a:lnTo>
                  <a:pt x="1866661" y="228095"/>
                </a:lnTo>
                <a:lnTo>
                  <a:pt x="1923714" y="271953"/>
                </a:lnTo>
                <a:lnTo>
                  <a:pt x="1975957" y="318836"/>
                </a:lnTo>
                <a:lnTo>
                  <a:pt x="2023107" y="368544"/>
                </a:lnTo>
                <a:lnTo>
                  <a:pt x="2064884" y="420877"/>
                </a:lnTo>
                <a:lnTo>
                  <a:pt x="2101006" y="475634"/>
                </a:lnTo>
                <a:lnTo>
                  <a:pt x="2131192" y="532614"/>
                </a:lnTo>
                <a:lnTo>
                  <a:pt x="2155159" y="591618"/>
                </a:lnTo>
                <a:lnTo>
                  <a:pt x="2172627" y="652444"/>
                </a:lnTo>
                <a:lnTo>
                  <a:pt x="2183315" y="714893"/>
                </a:lnTo>
                <a:lnTo>
                  <a:pt x="2186940" y="778763"/>
                </a:lnTo>
                <a:lnTo>
                  <a:pt x="2183315" y="842634"/>
                </a:lnTo>
                <a:lnTo>
                  <a:pt x="2172627" y="905083"/>
                </a:lnTo>
                <a:lnTo>
                  <a:pt x="2155159" y="965909"/>
                </a:lnTo>
                <a:lnTo>
                  <a:pt x="2131192" y="1024913"/>
                </a:lnTo>
                <a:lnTo>
                  <a:pt x="2101006" y="1081893"/>
                </a:lnTo>
                <a:lnTo>
                  <a:pt x="2064884" y="1136650"/>
                </a:lnTo>
                <a:lnTo>
                  <a:pt x="2023107" y="1188983"/>
                </a:lnTo>
                <a:lnTo>
                  <a:pt x="1975957" y="1238691"/>
                </a:lnTo>
                <a:lnTo>
                  <a:pt x="1923714" y="1285574"/>
                </a:lnTo>
                <a:lnTo>
                  <a:pt x="1866661" y="1329432"/>
                </a:lnTo>
                <a:lnTo>
                  <a:pt x="1805079" y="1370065"/>
                </a:lnTo>
                <a:lnTo>
                  <a:pt x="1739249" y="1407271"/>
                </a:lnTo>
                <a:lnTo>
                  <a:pt x="1669453" y="1440850"/>
                </a:lnTo>
                <a:lnTo>
                  <a:pt x="1595972" y="1470603"/>
                </a:lnTo>
                <a:lnTo>
                  <a:pt x="1519088" y="1496328"/>
                </a:lnTo>
                <a:lnTo>
                  <a:pt x="1439082" y="1517825"/>
                </a:lnTo>
                <a:lnTo>
                  <a:pt x="1356236" y="1534894"/>
                </a:lnTo>
                <a:lnTo>
                  <a:pt x="1270831" y="1547335"/>
                </a:lnTo>
                <a:lnTo>
                  <a:pt x="1183148" y="1554946"/>
                </a:lnTo>
                <a:lnTo>
                  <a:pt x="1119993" y="1556764"/>
                </a:lnTo>
                <a:lnTo>
                  <a:pt x="1066945" y="1556764"/>
                </a:lnTo>
                <a:lnTo>
                  <a:pt x="1003787" y="1554946"/>
                </a:lnTo>
                <a:lnTo>
                  <a:pt x="916102" y="1547335"/>
                </a:lnTo>
                <a:lnTo>
                  <a:pt x="830695" y="1534894"/>
                </a:lnTo>
                <a:lnTo>
                  <a:pt x="747847" y="1517825"/>
                </a:lnTo>
                <a:lnTo>
                  <a:pt x="667840" y="1496328"/>
                </a:lnTo>
                <a:lnTo>
                  <a:pt x="590955" y="1470603"/>
                </a:lnTo>
                <a:lnTo>
                  <a:pt x="517475" y="1440850"/>
                </a:lnTo>
                <a:lnTo>
                  <a:pt x="447679" y="1407271"/>
                </a:lnTo>
                <a:lnTo>
                  <a:pt x="381849" y="1370065"/>
                </a:lnTo>
                <a:lnTo>
                  <a:pt x="320268" y="1329432"/>
                </a:lnTo>
                <a:lnTo>
                  <a:pt x="263216" y="1285574"/>
                </a:lnTo>
                <a:lnTo>
                  <a:pt x="210975" y="1238691"/>
                </a:lnTo>
                <a:lnTo>
                  <a:pt x="163826" y="1188983"/>
                </a:lnTo>
                <a:lnTo>
                  <a:pt x="122050" y="1136650"/>
                </a:lnTo>
                <a:lnTo>
                  <a:pt x="85929" y="1081893"/>
                </a:lnTo>
                <a:lnTo>
                  <a:pt x="55745" y="1024913"/>
                </a:lnTo>
                <a:lnTo>
                  <a:pt x="31778" y="965909"/>
                </a:lnTo>
                <a:lnTo>
                  <a:pt x="14311" y="905083"/>
                </a:lnTo>
                <a:lnTo>
                  <a:pt x="3624" y="842634"/>
                </a:lnTo>
                <a:lnTo>
                  <a:pt x="0" y="778763"/>
                </a:lnTo>
                <a:lnTo>
                  <a:pt x="3624" y="714893"/>
                </a:lnTo>
                <a:lnTo>
                  <a:pt x="14311" y="652444"/>
                </a:lnTo>
                <a:lnTo>
                  <a:pt x="31778" y="591618"/>
                </a:lnTo>
                <a:lnTo>
                  <a:pt x="55745" y="532614"/>
                </a:lnTo>
                <a:lnTo>
                  <a:pt x="85929" y="475634"/>
                </a:lnTo>
                <a:lnTo>
                  <a:pt x="122050" y="420877"/>
                </a:lnTo>
                <a:lnTo>
                  <a:pt x="163826" y="368544"/>
                </a:lnTo>
                <a:lnTo>
                  <a:pt x="210975" y="318836"/>
                </a:lnTo>
                <a:lnTo>
                  <a:pt x="263216" y="271953"/>
                </a:lnTo>
                <a:lnTo>
                  <a:pt x="320268" y="228095"/>
                </a:lnTo>
                <a:lnTo>
                  <a:pt x="381849" y="187462"/>
                </a:lnTo>
                <a:lnTo>
                  <a:pt x="447679" y="150256"/>
                </a:lnTo>
                <a:lnTo>
                  <a:pt x="517475" y="116677"/>
                </a:lnTo>
                <a:lnTo>
                  <a:pt x="590955" y="86924"/>
                </a:lnTo>
                <a:lnTo>
                  <a:pt x="667840" y="61199"/>
                </a:lnTo>
                <a:lnTo>
                  <a:pt x="747847" y="39702"/>
                </a:lnTo>
                <a:lnTo>
                  <a:pt x="830695" y="22633"/>
                </a:lnTo>
                <a:lnTo>
                  <a:pt x="916102" y="10192"/>
                </a:lnTo>
                <a:lnTo>
                  <a:pt x="1003787" y="2581"/>
                </a:lnTo>
                <a:lnTo>
                  <a:pt x="1093470" y="0"/>
                </a:lnTo>
                <a:lnTo>
                  <a:pt x="1183148" y="2581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27376" y="5785104"/>
            <a:ext cx="1021079" cy="614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87447" y="5832805"/>
            <a:ext cx="899413" cy="197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87447" y="6128524"/>
            <a:ext cx="899413" cy="1971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87447" y="5832805"/>
            <a:ext cx="899413" cy="197142"/>
          </a:xfrm>
          <a:custGeom>
            <a:avLst/>
            <a:gdLst/>
            <a:ahLst/>
            <a:cxnLst/>
            <a:rect l="l" t="t" r="r" b="b"/>
            <a:pathLst>
              <a:path w="899413" h="197142">
                <a:moveTo>
                  <a:pt x="0" y="0"/>
                </a:moveTo>
                <a:lnTo>
                  <a:pt x="899413" y="0"/>
                </a:lnTo>
                <a:lnTo>
                  <a:pt x="899413" y="197142"/>
                </a:lnTo>
                <a:lnTo>
                  <a:pt x="0" y="197142"/>
                </a:lnTo>
                <a:lnTo>
                  <a:pt x="0" y="0"/>
                </a:lnTo>
                <a:close/>
              </a:path>
            </a:pathLst>
          </a:custGeom>
          <a:ln w="15239">
            <a:solidFill>
              <a:srgbClr val="AC94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87447" y="6128524"/>
            <a:ext cx="899413" cy="197142"/>
          </a:xfrm>
          <a:custGeom>
            <a:avLst/>
            <a:gdLst/>
            <a:ahLst/>
            <a:cxnLst/>
            <a:rect l="l" t="t" r="r" b="b"/>
            <a:pathLst>
              <a:path w="899413" h="197142">
                <a:moveTo>
                  <a:pt x="0" y="0"/>
                </a:moveTo>
                <a:lnTo>
                  <a:pt x="899413" y="0"/>
                </a:lnTo>
                <a:lnTo>
                  <a:pt x="899413" y="197142"/>
                </a:lnTo>
                <a:lnTo>
                  <a:pt x="0" y="197142"/>
                </a:lnTo>
                <a:lnTo>
                  <a:pt x="0" y="0"/>
                </a:lnTo>
                <a:close/>
              </a:path>
            </a:pathLst>
          </a:custGeom>
          <a:ln w="15239">
            <a:solidFill>
              <a:srgbClr val="AC94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39717" y="5301234"/>
            <a:ext cx="2097024" cy="1556666"/>
          </a:xfrm>
          <a:custGeom>
            <a:avLst/>
            <a:gdLst/>
            <a:ahLst/>
            <a:cxnLst/>
            <a:rect l="l" t="t" r="r" b="b"/>
            <a:pathLst>
              <a:path w="2097024" h="1556666">
                <a:moveTo>
                  <a:pt x="1858728" y="860"/>
                </a:moveTo>
                <a:lnTo>
                  <a:pt x="1837436" y="0"/>
                </a:lnTo>
                <a:lnTo>
                  <a:pt x="259587" y="0"/>
                </a:lnTo>
                <a:lnTo>
                  <a:pt x="217477" y="3397"/>
                </a:lnTo>
                <a:lnTo>
                  <a:pt x="177531" y="13232"/>
                </a:lnTo>
                <a:lnTo>
                  <a:pt x="140285" y="28971"/>
                </a:lnTo>
                <a:lnTo>
                  <a:pt x="106271" y="50080"/>
                </a:lnTo>
                <a:lnTo>
                  <a:pt x="76025" y="76025"/>
                </a:lnTo>
                <a:lnTo>
                  <a:pt x="50080" y="106271"/>
                </a:lnTo>
                <a:lnTo>
                  <a:pt x="28971" y="140285"/>
                </a:lnTo>
                <a:lnTo>
                  <a:pt x="13232" y="177531"/>
                </a:lnTo>
                <a:lnTo>
                  <a:pt x="3397" y="217477"/>
                </a:lnTo>
                <a:lnTo>
                  <a:pt x="0" y="259587"/>
                </a:lnTo>
                <a:lnTo>
                  <a:pt x="0" y="1297939"/>
                </a:lnTo>
                <a:lnTo>
                  <a:pt x="3397" y="1340045"/>
                </a:lnTo>
                <a:lnTo>
                  <a:pt x="13232" y="1379988"/>
                </a:lnTo>
                <a:lnTo>
                  <a:pt x="28971" y="1417233"/>
                </a:lnTo>
                <a:lnTo>
                  <a:pt x="50080" y="1451247"/>
                </a:lnTo>
                <a:lnTo>
                  <a:pt x="76025" y="1481494"/>
                </a:lnTo>
                <a:lnTo>
                  <a:pt x="106271" y="1507440"/>
                </a:lnTo>
                <a:lnTo>
                  <a:pt x="140285" y="1528551"/>
                </a:lnTo>
                <a:lnTo>
                  <a:pt x="177531" y="1544292"/>
                </a:lnTo>
                <a:lnTo>
                  <a:pt x="217477" y="1554129"/>
                </a:lnTo>
                <a:lnTo>
                  <a:pt x="238295" y="1556666"/>
                </a:lnTo>
                <a:lnTo>
                  <a:pt x="1858728" y="1556666"/>
                </a:lnTo>
                <a:lnTo>
                  <a:pt x="1899823" y="1549982"/>
                </a:lnTo>
                <a:lnTo>
                  <a:pt x="1938486" y="1537127"/>
                </a:lnTo>
                <a:lnTo>
                  <a:pt x="1974183" y="1518634"/>
                </a:lnTo>
                <a:lnTo>
                  <a:pt x="2006379" y="1495038"/>
                </a:lnTo>
                <a:lnTo>
                  <a:pt x="2034542" y="1466875"/>
                </a:lnTo>
                <a:lnTo>
                  <a:pt x="2058135" y="1434677"/>
                </a:lnTo>
                <a:lnTo>
                  <a:pt x="2076626" y="1398981"/>
                </a:lnTo>
                <a:lnTo>
                  <a:pt x="2089480" y="1360320"/>
                </a:lnTo>
                <a:lnTo>
                  <a:pt x="2096163" y="1319229"/>
                </a:lnTo>
                <a:lnTo>
                  <a:pt x="2097024" y="1297939"/>
                </a:lnTo>
                <a:lnTo>
                  <a:pt x="2097024" y="259587"/>
                </a:lnTo>
                <a:lnTo>
                  <a:pt x="2093626" y="217477"/>
                </a:lnTo>
                <a:lnTo>
                  <a:pt x="2083791" y="177531"/>
                </a:lnTo>
                <a:lnTo>
                  <a:pt x="2068052" y="140285"/>
                </a:lnTo>
                <a:lnTo>
                  <a:pt x="2046943" y="106271"/>
                </a:lnTo>
                <a:lnTo>
                  <a:pt x="2020998" y="76025"/>
                </a:lnTo>
                <a:lnTo>
                  <a:pt x="1990752" y="50080"/>
                </a:lnTo>
                <a:lnTo>
                  <a:pt x="1956738" y="28971"/>
                </a:lnTo>
                <a:lnTo>
                  <a:pt x="1919492" y="13232"/>
                </a:lnTo>
                <a:lnTo>
                  <a:pt x="1879546" y="3397"/>
                </a:lnTo>
                <a:lnTo>
                  <a:pt x="1858728" y="86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39717" y="5301234"/>
            <a:ext cx="2097024" cy="1556764"/>
          </a:xfrm>
          <a:custGeom>
            <a:avLst/>
            <a:gdLst/>
            <a:ahLst/>
            <a:cxnLst/>
            <a:rect l="l" t="t" r="r" b="b"/>
            <a:pathLst>
              <a:path w="2097024" h="1556764">
                <a:moveTo>
                  <a:pt x="1858728" y="860"/>
                </a:moveTo>
                <a:lnTo>
                  <a:pt x="1899823" y="7543"/>
                </a:lnTo>
                <a:lnTo>
                  <a:pt x="1938486" y="20397"/>
                </a:lnTo>
                <a:lnTo>
                  <a:pt x="1974183" y="38888"/>
                </a:lnTo>
                <a:lnTo>
                  <a:pt x="2006379" y="62481"/>
                </a:lnTo>
                <a:lnTo>
                  <a:pt x="2034542" y="90644"/>
                </a:lnTo>
                <a:lnTo>
                  <a:pt x="2058135" y="122840"/>
                </a:lnTo>
                <a:lnTo>
                  <a:pt x="2076626" y="158537"/>
                </a:lnTo>
                <a:lnTo>
                  <a:pt x="2089480" y="197200"/>
                </a:lnTo>
                <a:lnTo>
                  <a:pt x="2096163" y="238295"/>
                </a:lnTo>
                <a:lnTo>
                  <a:pt x="2097024" y="259587"/>
                </a:lnTo>
                <a:lnTo>
                  <a:pt x="2097024" y="1297939"/>
                </a:lnTo>
                <a:lnTo>
                  <a:pt x="2093626" y="1340045"/>
                </a:lnTo>
                <a:lnTo>
                  <a:pt x="2083791" y="1379988"/>
                </a:lnTo>
                <a:lnTo>
                  <a:pt x="2068052" y="1417233"/>
                </a:lnTo>
                <a:lnTo>
                  <a:pt x="2046943" y="1451247"/>
                </a:lnTo>
                <a:lnTo>
                  <a:pt x="2020998" y="1481494"/>
                </a:lnTo>
                <a:lnTo>
                  <a:pt x="1990752" y="1507440"/>
                </a:lnTo>
                <a:lnTo>
                  <a:pt x="1956738" y="1528551"/>
                </a:lnTo>
                <a:lnTo>
                  <a:pt x="1919492" y="1544292"/>
                </a:lnTo>
                <a:lnTo>
                  <a:pt x="1879546" y="1554129"/>
                </a:lnTo>
                <a:lnTo>
                  <a:pt x="1856308" y="1556764"/>
                </a:lnTo>
                <a:lnTo>
                  <a:pt x="240715" y="1556764"/>
                </a:lnTo>
                <a:lnTo>
                  <a:pt x="197200" y="1549982"/>
                </a:lnTo>
                <a:lnTo>
                  <a:pt x="158537" y="1537127"/>
                </a:lnTo>
                <a:lnTo>
                  <a:pt x="122840" y="1518634"/>
                </a:lnTo>
                <a:lnTo>
                  <a:pt x="90644" y="1495038"/>
                </a:lnTo>
                <a:lnTo>
                  <a:pt x="62481" y="1466875"/>
                </a:lnTo>
                <a:lnTo>
                  <a:pt x="38888" y="1434677"/>
                </a:lnTo>
                <a:lnTo>
                  <a:pt x="20397" y="1398981"/>
                </a:lnTo>
                <a:lnTo>
                  <a:pt x="7543" y="1360320"/>
                </a:lnTo>
                <a:lnTo>
                  <a:pt x="860" y="1319229"/>
                </a:lnTo>
                <a:lnTo>
                  <a:pt x="0" y="1297939"/>
                </a:lnTo>
                <a:lnTo>
                  <a:pt x="0" y="259587"/>
                </a:lnTo>
                <a:lnTo>
                  <a:pt x="3397" y="217477"/>
                </a:lnTo>
                <a:lnTo>
                  <a:pt x="13232" y="177531"/>
                </a:lnTo>
                <a:lnTo>
                  <a:pt x="28971" y="140285"/>
                </a:lnTo>
                <a:lnTo>
                  <a:pt x="50080" y="106271"/>
                </a:lnTo>
                <a:lnTo>
                  <a:pt x="76025" y="76025"/>
                </a:lnTo>
                <a:lnTo>
                  <a:pt x="106271" y="50080"/>
                </a:lnTo>
                <a:lnTo>
                  <a:pt x="140285" y="28971"/>
                </a:lnTo>
                <a:lnTo>
                  <a:pt x="177531" y="13232"/>
                </a:lnTo>
                <a:lnTo>
                  <a:pt x="217477" y="3397"/>
                </a:lnTo>
                <a:lnTo>
                  <a:pt x="259587" y="0"/>
                </a:lnTo>
                <a:lnTo>
                  <a:pt x="1837436" y="0"/>
                </a:lnTo>
                <a:lnTo>
                  <a:pt x="1858728" y="86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70092" y="5958840"/>
            <a:ext cx="699515" cy="234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30163" y="6007718"/>
            <a:ext cx="577913" cy="112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30163" y="6007718"/>
            <a:ext cx="577913" cy="112551"/>
          </a:xfrm>
          <a:custGeom>
            <a:avLst/>
            <a:gdLst/>
            <a:ahLst/>
            <a:cxnLst/>
            <a:rect l="l" t="t" r="r" b="b"/>
            <a:pathLst>
              <a:path w="577913" h="112551">
                <a:moveTo>
                  <a:pt x="0" y="112551"/>
                </a:moveTo>
                <a:lnTo>
                  <a:pt x="577913" y="112551"/>
                </a:lnTo>
                <a:lnTo>
                  <a:pt x="577913" y="0"/>
                </a:lnTo>
                <a:lnTo>
                  <a:pt x="0" y="0"/>
                </a:lnTo>
                <a:lnTo>
                  <a:pt x="0" y="112551"/>
                </a:lnTo>
                <a:close/>
              </a:path>
            </a:pathLst>
          </a:custGeom>
          <a:ln w="15240">
            <a:solidFill>
              <a:srgbClr val="AC94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10400" y="818388"/>
            <a:ext cx="1872996" cy="4456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2584" y="2500884"/>
            <a:ext cx="3323844" cy="2799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96462" y="719695"/>
            <a:ext cx="1964547" cy="432612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solidFill>
                  <a:srgbClr val="2C2C2C"/>
                </a:solidFill>
                <a:latin typeface="Times New Roman"/>
                <a:cs typeface="Times New Roman"/>
              </a:rPr>
              <a:t>Manometer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1546002"/>
            <a:ext cx="5991499" cy="917135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287324" indent="-274624">
              <a:lnSpc>
                <a:spcPts val="2300"/>
              </a:lnSpc>
              <a:tabLst>
                <a:tab pos="279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spc="-269" dirty="0" smtClean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apour pr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ssu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lowe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ing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 obtain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400" spc="-2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by sub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ra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ting</a:t>
            </a:r>
            <a:r>
              <a:rPr sz="2400" spc="-3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vapour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pr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ssu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he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solu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ion from the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vapour pr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ssu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he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pure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solv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31558" y="5725446"/>
            <a:ext cx="1661127" cy="633645"/>
          </a:xfrm>
          <a:prstGeom prst="rect">
            <a:avLst/>
          </a:prstGeom>
        </p:spPr>
        <p:txBody>
          <a:bodyPr wrap="square" lIns="0" tIns="17557" rIns="0" bIns="0" rtlCol="0">
            <a:noAutofit/>
          </a:bodyPr>
          <a:lstStyle/>
          <a:p>
            <a:pPr algn="ctr">
              <a:lnSpc>
                <a:spcPts val="2765"/>
              </a:lnSpc>
            </a:pPr>
            <a:r>
              <a:rPr sz="1800" b="1" spc="-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Vapour p</a:t>
            </a:r>
            <a:r>
              <a:rPr sz="2400" spc="-599" dirty="0" smtClean="0">
                <a:solidFill>
                  <a:srgbClr val="252525"/>
                </a:solidFill>
                <a:latin typeface="Impact"/>
                <a:cs typeface="Impact"/>
              </a:rPr>
              <a:t>7</a:t>
            </a:r>
            <a:r>
              <a:rPr sz="1800" b="1" spc="-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2400" spc="-599" dirty="0" smtClean="0">
                <a:solidFill>
                  <a:srgbClr val="252525"/>
                </a:solidFill>
                <a:latin typeface="Impact"/>
                <a:cs typeface="Impact"/>
              </a:rPr>
              <a:t>7</a:t>
            </a:r>
            <a:r>
              <a:rPr sz="1800" b="1" spc="-63" dirty="0" smtClean="0">
                <a:solidFill>
                  <a:srgbClr val="FFFFFF"/>
                </a:solidFill>
                <a:latin typeface="Times New Roman"/>
                <a:cs typeface="Times New Roman"/>
              </a:rPr>
              <a:t>ssure</a:t>
            </a:r>
            <a:endParaRPr sz="1800">
              <a:latin typeface="Times New Roman"/>
              <a:cs typeface="Times New Roman"/>
            </a:endParaRPr>
          </a:p>
          <a:p>
            <a:pPr marL="278511" marR="301541" algn="ctr">
              <a:lnSpc>
                <a:spcPct val="95825"/>
              </a:lnSpc>
            </a:pPr>
            <a:r>
              <a:rPr sz="1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 solution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2660" y="5735245"/>
            <a:ext cx="793399" cy="472482"/>
          </a:xfrm>
          <a:prstGeom prst="rect">
            <a:avLst/>
          </a:prstGeom>
        </p:spPr>
        <p:txBody>
          <a:bodyPr wrap="square" lIns="0" tIns="10985" rIns="0" bIns="0" rtlCol="0">
            <a:noAutofit/>
          </a:bodyPr>
          <a:lstStyle/>
          <a:p>
            <a:pPr marL="59943" marR="30403">
              <a:lnSpc>
                <a:spcPts val="1730"/>
              </a:lnSpc>
            </a:pPr>
            <a:r>
              <a:rPr sz="1600" b="1" spc="-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Vapour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pressure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8826" y="5830221"/>
            <a:ext cx="1653015" cy="52887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algn="ctr">
              <a:lnSpc>
                <a:spcPts val="1939"/>
              </a:lnSpc>
            </a:pPr>
            <a:r>
              <a:rPr sz="1800" b="1" spc="-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Vapour pressure</a:t>
            </a:r>
            <a:endParaRPr sz="1800">
              <a:latin typeface="Times New Roman"/>
              <a:cs typeface="Times New Roman"/>
            </a:endParaRPr>
          </a:p>
          <a:p>
            <a:pPr marL="322707" marR="337473" algn="ctr">
              <a:lnSpc>
                <a:spcPct val="95825"/>
              </a:lnSpc>
            </a:pPr>
            <a:r>
              <a:rPr sz="1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 solvent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1991" y="6223475"/>
            <a:ext cx="813669" cy="228092"/>
          </a:xfrm>
          <a:prstGeom prst="rect">
            <a:avLst/>
          </a:prstGeom>
        </p:spPr>
        <p:txBody>
          <a:bodyPr wrap="square" lIns="0" tIns="10985" rIns="0" bIns="0" rtlCol="0">
            <a:noAutofit/>
          </a:bodyPr>
          <a:lstStyle/>
          <a:p>
            <a:pPr marL="12700">
              <a:lnSpc>
                <a:spcPts val="1730"/>
              </a:lnSpc>
            </a:pPr>
            <a:r>
              <a:rPr sz="1600" b="1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lowering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7240" y="6128524"/>
            <a:ext cx="1910207" cy="57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87447" y="6128524"/>
            <a:ext cx="899413" cy="57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86861" y="6128524"/>
            <a:ext cx="4734179" cy="57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7240" y="6185916"/>
            <a:ext cx="1910207" cy="139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687447" y="6185916"/>
            <a:ext cx="899413" cy="139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586861" y="6185916"/>
            <a:ext cx="4734179" cy="139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130163" y="6007718"/>
            <a:ext cx="577913" cy="112551"/>
          </a:xfrm>
          <a:prstGeom prst="rect">
            <a:avLst/>
          </a:prstGeom>
        </p:spPr>
        <p:txBody>
          <a:bodyPr wrap="square" lIns="0" tIns="4601" rIns="0" bIns="0" rtlCol="0">
            <a:noAutofit/>
          </a:bodyPr>
          <a:lstStyle/>
          <a:p>
            <a:pPr marL="25400">
              <a:lnSpc>
                <a:spcPts val="850"/>
              </a:lnSpc>
            </a:pPr>
            <a:endParaRPr sz="850"/>
          </a:p>
        </p:txBody>
      </p:sp>
      <p:sp>
        <p:nvSpPr>
          <p:cNvPr id="2" name="object 2"/>
          <p:cNvSpPr txBox="1"/>
          <p:nvPr/>
        </p:nvSpPr>
        <p:spPr>
          <a:xfrm>
            <a:off x="2687447" y="5832805"/>
            <a:ext cx="899413" cy="1971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204" y="1124712"/>
            <a:ext cx="4887468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5672" y="2523744"/>
            <a:ext cx="3724655" cy="3572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34562" y="988313"/>
            <a:ext cx="5301995" cy="1577339"/>
          </a:xfrm>
          <a:custGeom>
            <a:avLst/>
            <a:gdLst/>
            <a:ahLst/>
            <a:cxnLst/>
            <a:rect l="l" t="t" r="r" b="b"/>
            <a:pathLst>
              <a:path w="5301995" h="1577339">
                <a:moveTo>
                  <a:pt x="0" y="262889"/>
                </a:moveTo>
                <a:lnTo>
                  <a:pt x="0" y="1314450"/>
                </a:lnTo>
                <a:lnTo>
                  <a:pt x="871" y="1336007"/>
                </a:lnTo>
                <a:lnTo>
                  <a:pt x="7641" y="1377616"/>
                </a:lnTo>
                <a:lnTo>
                  <a:pt x="20663" y="1416766"/>
                </a:lnTo>
                <a:lnTo>
                  <a:pt x="39393" y="1452916"/>
                </a:lnTo>
                <a:lnTo>
                  <a:pt x="63292" y="1485524"/>
                </a:lnTo>
                <a:lnTo>
                  <a:pt x="91815" y="1514047"/>
                </a:lnTo>
                <a:lnTo>
                  <a:pt x="124423" y="1537946"/>
                </a:lnTo>
                <a:lnTo>
                  <a:pt x="160573" y="1556676"/>
                </a:lnTo>
                <a:lnTo>
                  <a:pt x="199723" y="1569698"/>
                </a:lnTo>
                <a:lnTo>
                  <a:pt x="241332" y="1576468"/>
                </a:lnTo>
                <a:lnTo>
                  <a:pt x="262889" y="1577339"/>
                </a:lnTo>
                <a:lnTo>
                  <a:pt x="5039106" y="1577339"/>
                </a:lnTo>
                <a:lnTo>
                  <a:pt x="5081741" y="1573898"/>
                </a:lnTo>
                <a:lnTo>
                  <a:pt x="5122188" y="1563934"/>
                </a:lnTo>
                <a:lnTo>
                  <a:pt x="5159906" y="1547991"/>
                </a:lnTo>
                <a:lnTo>
                  <a:pt x="5194352" y="1526609"/>
                </a:lnTo>
                <a:lnTo>
                  <a:pt x="5224986" y="1500330"/>
                </a:lnTo>
                <a:lnTo>
                  <a:pt x="5251265" y="1469696"/>
                </a:lnTo>
                <a:lnTo>
                  <a:pt x="5272647" y="1435250"/>
                </a:lnTo>
                <a:lnTo>
                  <a:pt x="5288590" y="1397532"/>
                </a:lnTo>
                <a:lnTo>
                  <a:pt x="5298554" y="1357085"/>
                </a:lnTo>
                <a:lnTo>
                  <a:pt x="5301995" y="1314450"/>
                </a:lnTo>
                <a:lnTo>
                  <a:pt x="5301995" y="262889"/>
                </a:lnTo>
                <a:lnTo>
                  <a:pt x="5298554" y="220254"/>
                </a:lnTo>
                <a:lnTo>
                  <a:pt x="5288590" y="179807"/>
                </a:lnTo>
                <a:lnTo>
                  <a:pt x="5272647" y="142089"/>
                </a:lnTo>
                <a:lnTo>
                  <a:pt x="5251265" y="107643"/>
                </a:lnTo>
                <a:lnTo>
                  <a:pt x="5224986" y="77009"/>
                </a:lnTo>
                <a:lnTo>
                  <a:pt x="5194352" y="50730"/>
                </a:lnTo>
                <a:lnTo>
                  <a:pt x="5159906" y="29348"/>
                </a:lnTo>
                <a:lnTo>
                  <a:pt x="5122188" y="13405"/>
                </a:lnTo>
                <a:lnTo>
                  <a:pt x="5081741" y="3441"/>
                </a:lnTo>
                <a:lnTo>
                  <a:pt x="5039106" y="0"/>
                </a:lnTo>
                <a:lnTo>
                  <a:pt x="262889" y="0"/>
                </a:lnTo>
                <a:lnTo>
                  <a:pt x="220254" y="3441"/>
                </a:lnTo>
                <a:lnTo>
                  <a:pt x="179807" y="13405"/>
                </a:lnTo>
                <a:lnTo>
                  <a:pt x="142089" y="29348"/>
                </a:lnTo>
                <a:lnTo>
                  <a:pt x="107643" y="50730"/>
                </a:lnTo>
                <a:lnTo>
                  <a:pt x="77009" y="77009"/>
                </a:lnTo>
                <a:lnTo>
                  <a:pt x="50730" y="107643"/>
                </a:lnTo>
                <a:lnTo>
                  <a:pt x="29348" y="142089"/>
                </a:lnTo>
                <a:lnTo>
                  <a:pt x="13405" y="179807"/>
                </a:lnTo>
                <a:lnTo>
                  <a:pt x="3441" y="220254"/>
                </a:lnTo>
                <a:lnTo>
                  <a:pt x="0" y="262889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34562" y="988313"/>
            <a:ext cx="5301995" cy="1577339"/>
          </a:xfrm>
          <a:custGeom>
            <a:avLst/>
            <a:gdLst/>
            <a:ahLst/>
            <a:cxnLst/>
            <a:rect l="l" t="t" r="r" b="b"/>
            <a:pathLst>
              <a:path w="5301995" h="1577339">
                <a:moveTo>
                  <a:pt x="0" y="262889"/>
                </a:moveTo>
                <a:lnTo>
                  <a:pt x="3441" y="220254"/>
                </a:lnTo>
                <a:lnTo>
                  <a:pt x="13405" y="179807"/>
                </a:lnTo>
                <a:lnTo>
                  <a:pt x="29348" y="142089"/>
                </a:lnTo>
                <a:lnTo>
                  <a:pt x="50730" y="107643"/>
                </a:lnTo>
                <a:lnTo>
                  <a:pt x="77009" y="77009"/>
                </a:lnTo>
                <a:lnTo>
                  <a:pt x="107643" y="50730"/>
                </a:lnTo>
                <a:lnTo>
                  <a:pt x="142089" y="29348"/>
                </a:lnTo>
                <a:lnTo>
                  <a:pt x="179807" y="13405"/>
                </a:lnTo>
                <a:lnTo>
                  <a:pt x="220254" y="3441"/>
                </a:lnTo>
                <a:lnTo>
                  <a:pt x="262889" y="0"/>
                </a:lnTo>
                <a:lnTo>
                  <a:pt x="5039106" y="0"/>
                </a:lnTo>
                <a:lnTo>
                  <a:pt x="5081741" y="3441"/>
                </a:lnTo>
                <a:lnTo>
                  <a:pt x="5122188" y="13405"/>
                </a:lnTo>
                <a:lnTo>
                  <a:pt x="5159906" y="29348"/>
                </a:lnTo>
                <a:lnTo>
                  <a:pt x="5194352" y="50730"/>
                </a:lnTo>
                <a:lnTo>
                  <a:pt x="5224986" y="77009"/>
                </a:lnTo>
                <a:lnTo>
                  <a:pt x="5251265" y="107643"/>
                </a:lnTo>
                <a:lnTo>
                  <a:pt x="5272647" y="142089"/>
                </a:lnTo>
                <a:lnTo>
                  <a:pt x="5288590" y="179807"/>
                </a:lnTo>
                <a:lnTo>
                  <a:pt x="5298554" y="220254"/>
                </a:lnTo>
                <a:lnTo>
                  <a:pt x="5301995" y="262889"/>
                </a:lnTo>
                <a:lnTo>
                  <a:pt x="5301995" y="1314450"/>
                </a:lnTo>
                <a:lnTo>
                  <a:pt x="5298554" y="1357085"/>
                </a:lnTo>
                <a:lnTo>
                  <a:pt x="5288590" y="1397532"/>
                </a:lnTo>
                <a:lnTo>
                  <a:pt x="5272647" y="1435250"/>
                </a:lnTo>
                <a:lnTo>
                  <a:pt x="5251265" y="1469696"/>
                </a:lnTo>
                <a:lnTo>
                  <a:pt x="5224986" y="1500330"/>
                </a:lnTo>
                <a:lnTo>
                  <a:pt x="5194352" y="1526609"/>
                </a:lnTo>
                <a:lnTo>
                  <a:pt x="5159906" y="1547991"/>
                </a:lnTo>
                <a:lnTo>
                  <a:pt x="5122188" y="1563934"/>
                </a:lnTo>
                <a:lnTo>
                  <a:pt x="5081741" y="1573898"/>
                </a:lnTo>
                <a:lnTo>
                  <a:pt x="5039106" y="1577339"/>
                </a:lnTo>
                <a:lnTo>
                  <a:pt x="262889" y="1577339"/>
                </a:lnTo>
                <a:lnTo>
                  <a:pt x="220254" y="1573898"/>
                </a:lnTo>
                <a:lnTo>
                  <a:pt x="179807" y="1563934"/>
                </a:lnTo>
                <a:lnTo>
                  <a:pt x="142089" y="1547991"/>
                </a:lnTo>
                <a:lnTo>
                  <a:pt x="107643" y="1526609"/>
                </a:lnTo>
                <a:lnTo>
                  <a:pt x="77009" y="1500330"/>
                </a:lnTo>
                <a:lnTo>
                  <a:pt x="50730" y="1469696"/>
                </a:lnTo>
                <a:lnTo>
                  <a:pt x="29348" y="1435250"/>
                </a:lnTo>
                <a:lnTo>
                  <a:pt x="13405" y="1397532"/>
                </a:lnTo>
                <a:lnTo>
                  <a:pt x="3441" y="1357085"/>
                </a:lnTo>
                <a:lnTo>
                  <a:pt x="0" y="1314450"/>
                </a:lnTo>
                <a:lnTo>
                  <a:pt x="0" y="262889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806" y="468729"/>
            <a:ext cx="124185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latin typeface="Times New Roman"/>
                <a:cs typeface="Times New Roman"/>
              </a:rPr>
              <a:t>Isopiestic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5476" y="468729"/>
            <a:ext cx="98308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3" dirty="0" smtClean="0">
                <a:latin typeface="Times New Roman"/>
                <a:cs typeface="Times New Roman"/>
              </a:rPr>
              <a:t>method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83637" y="468729"/>
            <a:ext cx="27564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4" dirty="0" smtClean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3139" y="468729"/>
            <a:ext cx="6298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8037" y="468729"/>
            <a:ext cx="42651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9634" y="468729"/>
            <a:ext cx="524233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precise determination of vapour pressures.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5095" y="1255958"/>
            <a:ext cx="4909938" cy="1011681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indent="-702" algn="ctr">
              <a:lnSpc>
                <a:spcPts val="2299"/>
              </a:lnSpc>
            </a:pPr>
            <a:r>
              <a:rPr sz="2000" spc="-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vapour pressure of KCl solution of various 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99"/>
              </a:lnSpc>
            </a:pP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rat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det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ined</a:t>
            </a:r>
            <a:r>
              <a:rPr sz="20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99"/>
              </a:lnSpc>
            </a:pPr>
            <a:r>
              <a:rPr sz="2000" spc="-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 thus the vapour pressure of the test solution 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99"/>
              </a:lnSpc>
            </a:pPr>
            <a:r>
              <a:rPr sz="2000" spc="-3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that is isopiestic is thus readily obtained.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49970" y="6495980"/>
            <a:ext cx="352227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78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20416" y="6532909"/>
            <a:ext cx="3935915" cy="279908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b="1" spc="-3" dirty="0" smtClean="0">
                <a:latin typeface="Times New Roman"/>
                <a:cs typeface="Times New Roman"/>
              </a:rPr>
              <a:t>Apparatus for the isopiestic method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8800" y="1435607"/>
            <a:ext cx="5881115" cy="4812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340" y="564992"/>
            <a:ext cx="1195374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Hill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6894" y="564992"/>
            <a:ext cx="1118565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9275" y="564992"/>
            <a:ext cx="1995017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Baldes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0541" y="564992"/>
            <a:ext cx="2946908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252525"/>
                </a:solidFill>
                <a:latin typeface="Times New Roman"/>
                <a:cs typeface="Times New Roman"/>
              </a:rPr>
              <a:t>Apparatus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23503" y="6508172"/>
            <a:ext cx="354311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79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9956" y="1662684"/>
            <a:ext cx="2311908" cy="143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7208" y="2051303"/>
            <a:ext cx="573023" cy="653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60548" y="2092452"/>
            <a:ext cx="466343" cy="547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3008" y="1662684"/>
            <a:ext cx="2310384" cy="1431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90260" y="2051303"/>
            <a:ext cx="573024" cy="653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2092452"/>
            <a:ext cx="466344" cy="5471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74535" y="1662684"/>
            <a:ext cx="2340864" cy="14310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05116" y="3179064"/>
            <a:ext cx="652272" cy="573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8456" y="3220212"/>
            <a:ext cx="545592" cy="466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74535" y="3864864"/>
            <a:ext cx="2311907" cy="14310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16168" y="4253484"/>
            <a:ext cx="573024" cy="6537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69508" y="4294632"/>
            <a:ext cx="466343" cy="5471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93008" y="3864864"/>
            <a:ext cx="2321052" cy="14310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3116" y="4253484"/>
            <a:ext cx="573023" cy="6537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86456" y="4294632"/>
            <a:ext cx="466344" cy="5471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9956" y="3864864"/>
            <a:ext cx="2311908" cy="14310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2937" y="1896648"/>
            <a:ext cx="1943418" cy="940053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indent="1115" algn="ctr">
              <a:lnSpc>
                <a:spcPts val="1609"/>
              </a:lnSpc>
            </a:pPr>
            <a:r>
              <a:rPr sz="1400" spc="0" dirty="0" smtClean="0">
                <a:latin typeface="Times New Roman"/>
                <a:cs typeface="Times New Roman"/>
              </a:rPr>
              <a:t>It consists of combination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-2" dirty="0" smtClean="0">
                <a:latin typeface="Times New Roman"/>
                <a:cs typeface="Times New Roman"/>
              </a:rPr>
              <a:t>of wires of different alloys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dirty="0" smtClean="0">
                <a:latin typeface="Times New Roman"/>
                <a:cs typeface="Times New Roman"/>
              </a:rPr>
              <a:t>f</a:t>
            </a:r>
            <a:r>
              <a:rPr sz="1400" spc="4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0" dirty="0" smtClean="0">
                <a:latin typeface="Times New Roman"/>
                <a:cs typeface="Times New Roman"/>
              </a:rPr>
              <a:t>ed</a:t>
            </a:r>
            <a:r>
              <a:rPr sz="1400" spc="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4" dirty="0" smtClean="0">
                <a:latin typeface="Times New Roman"/>
                <a:cs typeface="Times New Roman"/>
              </a:rPr>
              <a:t>nt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19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t</a:t>
            </a:r>
            <a:r>
              <a:rPr sz="1400" spc="-4" dirty="0" smtClean="0">
                <a:latin typeface="Times New Roman"/>
                <a:cs typeface="Times New Roman"/>
              </a:rPr>
              <a:t>w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9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loop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-3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4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d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-1" dirty="0" smtClean="0">
                <a:latin typeface="Times New Roman"/>
                <a:cs typeface="Times New Roman"/>
              </a:rPr>
              <a:t>connected to a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-5" dirty="0" smtClean="0">
                <a:latin typeface="Times New Roman"/>
                <a:cs typeface="Times New Roman"/>
              </a:rPr>
              <a:t>galvanometer.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6460" y="1988723"/>
            <a:ext cx="1990848" cy="755395"/>
          </a:xfrm>
          <a:prstGeom prst="rect">
            <a:avLst/>
          </a:prstGeom>
        </p:spPr>
        <p:txBody>
          <a:bodyPr wrap="square" lIns="0" tIns="6985" rIns="0" bIns="0" rtlCol="0">
            <a:noAutofit/>
          </a:bodyPr>
          <a:lstStyle/>
          <a:p>
            <a:pPr algn="ctr">
              <a:lnSpc>
                <a:spcPts val="1609"/>
              </a:lnSpc>
            </a:pPr>
            <a:r>
              <a:rPr sz="1400" spc="-4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hi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-9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th</a:t>
            </a:r>
            <a:r>
              <a:rPr sz="1400" spc="0" dirty="0" smtClean="0">
                <a:latin typeface="Times New Roman"/>
                <a:cs typeface="Times New Roman"/>
              </a:rPr>
              <a:t>er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4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ec</a:t>
            </a:r>
            <a:r>
              <a:rPr sz="1400" spc="4" dirty="0" smtClean="0">
                <a:latin typeface="Times New Roman"/>
                <a:cs typeface="Times New Roman"/>
              </a:rPr>
              <a:t>t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-4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c</a:t>
            </a:r>
            <a:r>
              <a:rPr sz="1400" spc="-34" dirty="0" smtClean="0">
                <a:latin typeface="Times New Roman"/>
                <a:cs typeface="Times New Roman"/>
              </a:rPr>
              <a:t> 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4" dirty="0" smtClean="0">
                <a:latin typeface="Times New Roman"/>
                <a:cs typeface="Times New Roman"/>
              </a:rPr>
              <a:t>tho</a:t>
            </a:r>
            <a:r>
              <a:rPr sz="1400" spc="0" dirty="0" smtClean="0">
                <a:latin typeface="Times New Roman"/>
                <a:cs typeface="Times New Roman"/>
              </a:rPr>
              <a:t>d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-1" dirty="0" smtClean="0">
                <a:latin typeface="Times New Roman"/>
                <a:cs typeface="Times New Roman"/>
              </a:rPr>
              <a:t>measure the change in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-1" dirty="0" smtClean="0">
                <a:latin typeface="Times New Roman"/>
                <a:cs typeface="Times New Roman"/>
              </a:rPr>
              <a:t>potential with respect to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0" dirty="0" smtClean="0">
                <a:latin typeface="Times New Roman"/>
                <a:cs typeface="Times New Roman"/>
              </a:rPr>
              <a:t>change in vapour pressure.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5159" y="2080798"/>
            <a:ext cx="1927370" cy="570991"/>
          </a:xfrm>
          <a:prstGeom prst="rect">
            <a:avLst/>
          </a:prstGeom>
        </p:spPr>
        <p:txBody>
          <a:bodyPr wrap="square" lIns="0" tIns="6985" rIns="0" bIns="0" rtlCol="0">
            <a:noAutofit/>
          </a:bodyPr>
          <a:lstStyle/>
          <a:p>
            <a:pPr indent="-1502" algn="ctr">
              <a:lnSpc>
                <a:spcPts val="1609"/>
              </a:lnSpc>
            </a:pPr>
            <a:r>
              <a:rPr sz="1400" spc="-1" dirty="0" smtClean="0">
                <a:latin typeface="Times New Roman"/>
                <a:cs typeface="Times New Roman"/>
              </a:rPr>
              <a:t>Used for determining the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dirty="0" smtClean="0">
                <a:latin typeface="Times New Roman"/>
                <a:cs typeface="Times New Roman"/>
              </a:rPr>
              <a:t>re</a:t>
            </a:r>
            <a:r>
              <a:rPr sz="1400" spc="4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4" dirty="0" smtClean="0">
                <a:latin typeface="Times New Roman"/>
                <a:cs typeface="Times New Roman"/>
              </a:rPr>
              <a:t>tiv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-34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v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4" dirty="0" smtClean="0">
                <a:latin typeface="Times New Roman"/>
                <a:cs typeface="Times New Roman"/>
              </a:rPr>
              <a:t>pou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-34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p</a:t>
            </a:r>
            <a:r>
              <a:rPr sz="1400" spc="0" dirty="0" smtClean="0">
                <a:latin typeface="Times New Roman"/>
                <a:cs typeface="Times New Roman"/>
              </a:rPr>
              <a:t>re</a:t>
            </a:r>
            <a:r>
              <a:rPr sz="1400" spc="4" dirty="0" smtClean="0">
                <a:latin typeface="Times New Roman"/>
                <a:cs typeface="Times New Roman"/>
              </a:rPr>
              <a:t>ssu</a:t>
            </a:r>
            <a:r>
              <a:rPr sz="1400" spc="0" dirty="0" smtClean="0">
                <a:latin typeface="Times New Roman"/>
                <a:cs typeface="Times New Roman"/>
              </a:rPr>
              <a:t>re</a:t>
            </a:r>
            <a:r>
              <a:rPr sz="1400" spc="-34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f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0" dirty="0" smtClean="0">
                <a:latin typeface="Times New Roman"/>
                <a:cs typeface="Times New Roman"/>
              </a:rPr>
              <a:t>small amounts of liquids.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5347" y="4007134"/>
            <a:ext cx="1965528" cy="1122680"/>
          </a:xfrm>
          <a:prstGeom prst="rect">
            <a:avLst/>
          </a:prstGeom>
        </p:spPr>
        <p:txBody>
          <a:bodyPr wrap="square" lIns="0" tIns="6985" rIns="0" bIns="0" rtlCol="0">
            <a:noAutofit/>
          </a:bodyPr>
          <a:lstStyle/>
          <a:p>
            <a:pPr indent="1138" algn="ctr">
              <a:lnSpc>
                <a:spcPts val="1609"/>
              </a:lnSpc>
            </a:pPr>
            <a:r>
              <a:rPr sz="1400" spc="-6" dirty="0" smtClean="0">
                <a:latin typeface="Times New Roman"/>
                <a:cs typeface="Times New Roman"/>
              </a:rPr>
              <a:t>Vapour pressure lowering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4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f</a:t>
            </a:r>
            <a:r>
              <a:rPr sz="1400" spc="-14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soluti</a:t>
            </a:r>
            <a:r>
              <a:rPr sz="1400" spc="-4" dirty="0" smtClean="0">
                <a:latin typeface="Times New Roman"/>
                <a:cs typeface="Times New Roman"/>
              </a:rPr>
              <a:t>o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-44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-9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th</a:t>
            </a:r>
            <a:r>
              <a:rPr sz="1400" spc="0" dirty="0" smtClean="0">
                <a:latin typeface="Times New Roman"/>
                <a:cs typeface="Times New Roman"/>
              </a:rPr>
              <a:t>en</a:t>
            </a:r>
            <a:r>
              <a:rPr sz="1400" spc="-9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obt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4" dirty="0" smtClean="0">
                <a:latin typeface="Times New Roman"/>
                <a:cs typeface="Times New Roman"/>
              </a:rPr>
              <a:t>i</a:t>
            </a:r>
            <a:r>
              <a:rPr sz="1400" spc="-4" dirty="0" smtClean="0">
                <a:latin typeface="Times New Roman"/>
                <a:cs typeface="Times New Roman"/>
              </a:rPr>
              <a:t>n</a:t>
            </a:r>
            <a:r>
              <a:rPr sz="1400" spc="0" dirty="0" smtClean="0">
                <a:latin typeface="Times New Roman"/>
                <a:cs typeface="Times New Roman"/>
              </a:rPr>
              <a:t>ed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-1" dirty="0" smtClean="0">
                <a:latin typeface="Times New Roman"/>
                <a:cs typeface="Times New Roman"/>
              </a:rPr>
              <a:t>from a standard curve of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0" dirty="0" smtClean="0">
                <a:latin typeface="Times New Roman"/>
                <a:cs typeface="Times New Roman"/>
              </a:rPr>
              <a:t>vapour pressure versus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0" dirty="0" smtClean="0">
                <a:latin typeface="Times New Roman"/>
                <a:cs typeface="Times New Roman"/>
              </a:rPr>
              <a:t>galvanometer readings of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1" dirty="0" smtClean="0">
                <a:latin typeface="Times New Roman"/>
                <a:cs typeface="Times New Roman"/>
              </a:rPr>
              <a:t>potential.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3329" y="4099082"/>
            <a:ext cx="1817889" cy="939800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indent="-292" algn="ctr">
              <a:lnSpc>
                <a:spcPts val="1609"/>
              </a:lnSpc>
            </a:pPr>
            <a:r>
              <a:rPr sz="1400" spc="0" dirty="0" smtClean="0">
                <a:latin typeface="Times New Roman"/>
                <a:cs typeface="Times New Roman"/>
              </a:rPr>
              <a:t>The solution of known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-1" dirty="0" smtClean="0">
                <a:latin typeface="Times New Roman"/>
                <a:cs typeface="Times New Roman"/>
              </a:rPr>
              <a:t>vapour pressure and an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4" dirty="0" smtClean="0">
                <a:latin typeface="Times New Roman"/>
                <a:cs typeface="Times New Roman"/>
              </a:rPr>
              <a:t>unkno</a:t>
            </a:r>
            <a:r>
              <a:rPr sz="1400" spc="-4" dirty="0" smtClean="0">
                <a:latin typeface="Times New Roman"/>
                <a:cs typeface="Times New Roman"/>
              </a:rPr>
              <a:t>w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-4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4" dirty="0" smtClean="0">
                <a:latin typeface="Times New Roman"/>
                <a:cs typeface="Times New Roman"/>
              </a:rPr>
              <a:t>v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4" dirty="0" smtClean="0">
                <a:latin typeface="Times New Roman"/>
                <a:cs typeface="Times New Roman"/>
              </a:rPr>
              <a:t>pou</a:t>
            </a:r>
            <a:r>
              <a:rPr sz="1400" spc="0" dirty="0" smtClean="0">
                <a:latin typeface="Times New Roman"/>
                <a:cs typeface="Times New Roman"/>
              </a:rPr>
              <a:t>ra</a:t>
            </a:r>
            <a:r>
              <a:rPr sz="1400" spc="-4" dirty="0" smtClean="0">
                <a:latin typeface="Times New Roman"/>
                <a:cs typeface="Times New Roman"/>
              </a:rPr>
              <a:t>t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-34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n</a:t>
            </a:r>
            <a:r>
              <a:rPr sz="1400" spc="-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a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-2" dirty="0" smtClean="0">
                <a:latin typeface="Times New Roman"/>
                <a:cs typeface="Times New Roman"/>
              </a:rPr>
              <a:t>chamber maintained at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-7" dirty="0" smtClean="0">
                <a:latin typeface="Times New Roman"/>
                <a:cs typeface="Times New Roman"/>
              </a:rPr>
              <a:t>constant humidity.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6757" y="4191157"/>
            <a:ext cx="1777235" cy="755395"/>
          </a:xfrm>
          <a:prstGeom prst="rect">
            <a:avLst/>
          </a:prstGeom>
        </p:spPr>
        <p:txBody>
          <a:bodyPr wrap="square" lIns="0" tIns="6985" rIns="0" bIns="0" rtlCol="0">
            <a:noAutofit/>
          </a:bodyPr>
          <a:lstStyle/>
          <a:p>
            <a:pPr indent="-120" algn="ctr">
              <a:lnSpc>
                <a:spcPts val="1609"/>
              </a:lnSpc>
            </a:pPr>
            <a:r>
              <a:rPr sz="1400" spc="-1" dirty="0" smtClean="0">
                <a:latin typeface="Times New Roman"/>
                <a:cs typeface="Times New Roman"/>
              </a:rPr>
              <a:t>This method is used to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0" dirty="0" smtClean="0">
                <a:latin typeface="Times New Roman"/>
                <a:cs typeface="Times New Roman"/>
              </a:rPr>
              <a:t>study the colligative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4" dirty="0" smtClean="0">
                <a:latin typeface="Times New Roman"/>
                <a:cs typeface="Times New Roman"/>
              </a:rPr>
              <a:t>p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op</a:t>
            </a:r>
            <a:r>
              <a:rPr sz="1400" spc="0" dirty="0" smtClean="0">
                <a:latin typeface="Times New Roman"/>
                <a:cs typeface="Times New Roman"/>
              </a:rPr>
              <a:t>er</a:t>
            </a:r>
            <a:r>
              <a:rPr sz="1400" spc="4" dirty="0" smtClean="0">
                <a:latin typeface="Times New Roman"/>
                <a:cs typeface="Times New Roman"/>
              </a:rPr>
              <a:t>t</a:t>
            </a:r>
            <a:r>
              <a:rPr sz="1400" spc="-4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es</a:t>
            </a:r>
            <a:r>
              <a:rPr sz="1400" spc="-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of</a:t>
            </a:r>
            <a:r>
              <a:rPr sz="1400" spc="-34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ophth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-4" dirty="0" smtClean="0">
                <a:latin typeface="Times New Roman"/>
                <a:cs typeface="Times New Roman"/>
              </a:rPr>
              <a:t>l</a:t>
            </a:r>
            <a:r>
              <a:rPr sz="1400" spc="-25" dirty="0" smtClean="0">
                <a:latin typeface="Times New Roman"/>
                <a:cs typeface="Times New Roman"/>
              </a:rPr>
              <a:t>m</a:t>
            </a:r>
            <a:r>
              <a:rPr sz="1400" spc="4" dirty="0" smtClean="0">
                <a:latin typeface="Times New Roman"/>
                <a:cs typeface="Times New Roman"/>
              </a:rPr>
              <a:t>i</a:t>
            </a:r>
            <a:r>
              <a:rPr sz="1400" spc="0" dirty="0" smtClean="0">
                <a:latin typeface="Times New Roman"/>
                <a:cs typeface="Times New Roman"/>
              </a:rPr>
              <a:t>c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09"/>
              </a:lnSpc>
            </a:pPr>
            <a:r>
              <a:rPr sz="1400" spc="1" dirty="0" smtClean="0">
                <a:latin typeface="Times New Roman"/>
                <a:cs typeface="Times New Roman"/>
              </a:rPr>
              <a:t>solutions.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61324" y="6438982"/>
            <a:ext cx="397500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80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044" y="706786"/>
            <a:ext cx="177800" cy="2086228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720"/>
              </a:spcBef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851"/>
              </a:spcBef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848"/>
              </a:spcBef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364" y="708505"/>
            <a:ext cx="7134195" cy="5416885"/>
          </a:xfrm>
          <a:prstGeom prst="rect">
            <a:avLst/>
          </a:prstGeom>
        </p:spPr>
        <p:txBody>
          <a:bodyPr wrap="square" lIns="0" tIns="38735" rIns="0" bIns="0" rtlCol="0">
            <a:noAutofit/>
          </a:bodyPr>
          <a:lstStyle/>
          <a:p>
            <a:pPr marL="12700" marR="1031443">
              <a:lnSpc>
                <a:spcPts val="230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 is the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fastest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and ea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ie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ethod of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det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ng os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ola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-154" dirty="0" smtClean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60959">
              <a:lnSpc>
                <a:spcPts val="2300"/>
              </a:lnSpc>
              <a:spcBef>
                <a:spcPts val="5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Therefore it is the method of choice for most of the fluids in biology and medicine in which water is the solvent.</a:t>
            </a:r>
            <a:endParaRPr sz="2400">
              <a:latin typeface="Times New Roman"/>
              <a:cs typeface="Times New Roman"/>
            </a:endParaRPr>
          </a:p>
          <a:p>
            <a:pPr marL="12700" marR="754049">
              <a:lnSpc>
                <a:spcPts val="2300"/>
              </a:lnSpc>
              <a:spcBef>
                <a:spcPts val="5"/>
              </a:spcBef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test solution is absorbed onto a filter paper disk which is usually 2 to 10 µL.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300"/>
              </a:lnSpc>
              <a:spcBef>
                <a:spcPts val="5"/>
              </a:spcBef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disk 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pla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ed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se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led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cha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ber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near the the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ocoupl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,</a:t>
            </a:r>
            <a:r>
              <a:rPr sz="2400" spc="-2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which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 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ooled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below the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dew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point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he solu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ion.</a:t>
            </a:r>
            <a:endParaRPr sz="2400">
              <a:latin typeface="Times New Roman"/>
              <a:cs typeface="Times New Roman"/>
            </a:endParaRPr>
          </a:p>
          <a:p>
            <a:pPr marL="12700" marR="61264">
              <a:lnSpc>
                <a:spcPts val="2300"/>
              </a:lnSpc>
              <a:spcBef>
                <a:spcPts val="5"/>
              </a:spcBef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Thermocouple is then equilibrated to the dew point of the solution whereupon its potential is recorded.</a:t>
            </a:r>
            <a:endParaRPr sz="2400">
              <a:latin typeface="Times New Roman"/>
              <a:cs typeface="Times New Roman"/>
            </a:endParaRPr>
          </a:p>
          <a:p>
            <a:pPr marL="12700" marR="468477">
              <a:lnSpc>
                <a:spcPts val="2300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potential determined is proportional to the vapour pressure lowering.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ts val="2290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Reference standard solutions are used to calibrate the</a:t>
            </a:r>
            <a:endParaRPr sz="2400">
              <a:latin typeface="Times New Roman"/>
              <a:cs typeface="Times New Roman"/>
            </a:endParaRPr>
          </a:p>
          <a:p>
            <a:pPr marL="12700" marR="176479">
              <a:lnSpc>
                <a:spcPts val="2300"/>
              </a:lnSpc>
              <a:spcBef>
                <a:spcPts val="20"/>
              </a:spcBef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potential readings against known vapour pressures at the ambient temperature.</a:t>
            </a:r>
            <a:endParaRPr sz="2400">
              <a:latin typeface="Times New Roman"/>
              <a:cs typeface="Times New Roman"/>
            </a:endParaRPr>
          </a:p>
          <a:p>
            <a:pPr marL="92557" marR="39873">
              <a:lnSpc>
                <a:spcPct val="95825"/>
              </a:lnSpc>
              <a:spcBef>
                <a:spcPts val="1765"/>
              </a:spcBef>
            </a:pPr>
            <a:r>
              <a:rPr sz="3200" spc="-12" dirty="0" smtClean="0">
                <a:solidFill>
                  <a:srgbClr val="2C2C2C"/>
                </a:solidFill>
                <a:latin typeface="Times New Roman"/>
                <a:cs typeface="Times New Roman"/>
              </a:rPr>
              <a:t>Wescor vapour pressure osmometer.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3340893"/>
            <a:ext cx="177800" cy="1500631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720"/>
              </a:spcBef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848"/>
              </a:spcBef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98968" y="5725446"/>
            <a:ext cx="350172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81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8200" y="1726692"/>
            <a:ext cx="3998976" cy="2834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228600"/>
            <a:ext cx="3581400" cy="5832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962392" y="5725446"/>
            <a:ext cx="387082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82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4540" y="1962943"/>
            <a:ext cx="7550247" cy="106343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39873">
              <a:lnSpc>
                <a:spcPts val="2565"/>
              </a:lnSpc>
            </a:pPr>
            <a:r>
              <a:rPr sz="2400" spc="329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This instrument has been applied to quantitating sodium in</a:t>
            </a:r>
            <a:endParaRPr sz="2400">
              <a:latin typeface="Times New Roman"/>
              <a:cs typeface="Times New Roman"/>
            </a:endParaRPr>
          </a:p>
          <a:p>
            <a:pPr marL="287324">
              <a:lnSpc>
                <a:spcPct val="100041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isotonic solutions and studying the colligative properties of parenteral solutions.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40" y="3426237"/>
            <a:ext cx="6260011" cy="33191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9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This instrument is also called as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vapour pressure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9164" y="3793716"/>
            <a:ext cx="2163572" cy="69596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differentiometers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5825"/>
              </a:lnSpc>
            </a:pP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operation.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5099" y="3793716"/>
            <a:ext cx="3250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5197" y="3793716"/>
            <a:ext cx="241503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2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79342" y="3793716"/>
            <a:ext cx="6298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does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4240" y="3793716"/>
            <a:ext cx="46065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not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9365" y="3793716"/>
            <a:ext cx="98643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involve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8136" y="3793716"/>
            <a:ext cx="13537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membrane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28459" y="3793716"/>
            <a:ext cx="1165352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diffusion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86648" y="6438982"/>
            <a:ext cx="395714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83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1044" y="750586"/>
            <a:ext cx="152653" cy="279908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sz="20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364" y="752022"/>
            <a:ext cx="7622093" cy="4182042"/>
          </a:xfrm>
          <a:prstGeom prst="rect">
            <a:avLst/>
          </a:prstGeom>
        </p:spPr>
        <p:txBody>
          <a:bodyPr wrap="square" lIns="0" tIns="34417" rIns="0" bIns="0" rtlCol="0">
            <a:noAutofit/>
          </a:bodyPr>
          <a:lstStyle/>
          <a:p>
            <a:pPr marL="12700" marR="66758">
              <a:lnSpc>
                <a:spcPts val="1920"/>
              </a:lnSpc>
            </a:pPr>
            <a:r>
              <a:rPr sz="20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0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this</a:t>
            </a:r>
            <a:r>
              <a:rPr sz="2000" spc="-2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m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0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0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 </a:t>
            </a:r>
            <a:r>
              <a:rPr sz="20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he re</a:t>
            </a:r>
            <a:r>
              <a:rPr sz="20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0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ive</a:t>
            </a:r>
            <a:r>
              <a:rPr sz="2000" spc="-3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lowe</a:t>
            </a:r>
            <a:r>
              <a:rPr sz="20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ing</a:t>
            </a:r>
            <a:r>
              <a:rPr sz="2000" spc="-2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0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va</a:t>
            </a:r>
            <a:r>
              <a:rPr sz="20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0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000" spc="-3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0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essure</a:t>
            </a:r>
            <a:r>
              <a:rPr sz="2000" spc="-3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can</a:t>
            </a:r>
            <a:r>
              <a:rPr sz="20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be det</a:t>
            </a:r>
            <a:r>
              <a:rPr sz="20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0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ined stra</a:t>
            </a:r>
            <a:r>
              <a:rPr sz="20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0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twa</a:t>
            </a:r>
            <a:r>
              <a:rPr sz="2000" spc="-139" dirty="0" smtClean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0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483494">
              <a:lnSpc>
                <a:spcPts val="1920"/>
              </a:lnSpc>
              <a:spcBef>
                <a:spcPts val="480"/>
              </a:spcBef>
            </a:pPr>
            <a:r>
              <a:rPr sz="20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measurement of the individual vapour pressures of a solution and solvent is thus eliminated.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40"/>
              </a:lnSpc>
              <a:spcBef>
                <a:spcPts val="161"/>
              </a:spcBef>
            </a:pPr>
            <a:r>
              <a:rPr sz="2000" b="1" spc="-6" dirty="0" smtClean="0">
                <a:solidFill>
                  <a:srgbClr val="2F2F2F"/>
                </a:solidFill>
                <a:latin typeface="Times New Roman"/>
                <a:cs typeface="Times New Roman"/>
              </a:rPr>
              <a:t>Procedure. </a:t>
            </a:r>
            <a:r>
              <a:rPr sz="2000" spc="-6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apparatus used by Ostwald and Walker is shown in Fig. It</a:t>
            </a:r>
            <a:endParaRPr sz="2000">
              <a:latin typeface="Times New Roman"/>
              <a:cs typeface="Times New Roman"/>
            </a:endParaRPr>
          </a:p>
          <a:p>
            <a:pPr marL="12700" marR="43811">
              <a:lnSpc>
                <a:spcPts val="1985"/>
              </a:lnSpc>
            </a:pPr>
            <a:r>
              <a:rPr sz="20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consists of two sets of bulbs :</a:t>
            </a:r>
            <a:endParaRPr sz="2000">
              <a:latin typeface="Times New Roman"/>
              <a:cs typeface="Times New Roman"/>
            </a:endParaRPr>
          </a:p>
          <a:p>
            <a:pPr marL="618123" marR="3647799" algn="ctr">
              <a:lnSpc>
                <a:spcPct val="95825"/>
              </a:lnSpc>
              <a:spcBef>
                <a:spcPts val="0"/>
              </a:spcBef>
            </a:pPr>
            <a:r>
              <a:rPr sz="20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(</a:t>
            </a:r>
            <a:r>
              <a:rPr sz="2000" i="1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0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) Set </a:t>
            </a:r>
            <a:r>
              <a:rPr sz="2000" i="1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20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containing the solution</a:t>
            </a:r>
            <a:endParaRPr sz="2000">
              <a:latin typeface="Times New Roman"/>
              <a:cs typeface="Times New Roman"/>
            </a:endParaRPr>
          </a:p>
          <a:p>
            <a:pPr marL="620941" marR="3729778" algn="ctr">
              <a:lnSpc>
                <a:spcPct val="95825"/>
              </a:lnSpc>
              <a:spcBef>
                <a:spcPts val="100"/>
              </a:spcBef>
            </a:pPr>
            <a:r>
              <a:rPr sz="20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(</a:t>
            </a:r>
            <a:r>
              <a:rPr sz="20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0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) Set </a:t>
            </a:r>
            <a:r>
              <a:rPr sz="20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B </a:t>
            </a:r>
            <a:r>
              <a:rPr sz="20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containing the solvent</a:t>
            </a:r>
            <a:endParaRPr sz="2000">
              <a:latin typeface="Times New Roman"/>
              <a:cs typeface="Times New Roman"/>
            </a:endParaRPr>
          </a:p>
          <a:p>
            <a:pPr marL="12700" marR="43811">
              <a:lnSpc>
                <a:spcPts val="2235"/>
              </a:lnSpc>
              <a:spcBef>
                <a:spcPts val="211"/>
              </a:spcBef>
            </a:pPr>
            <a:r>
              <a:rPr sz="2000" spc="-7" dirty="0" smtClean="0">
                <a:solidFill>
                  <a:srgbClr val="2F2F2F"/>
                </a:solidFill>
                <a:latin typeface="Times New Roman"/>
                <a:cs typeface="Times New Roman"/>
              </a:rPr>
              <a:t>Each set is weighed separately. A slow stream of dry air is then drawn by</a:t>
            </a:r>
            <a:endParaRPr sz="2000">
              <a:latin typeface="Times New Roman"/>
              <a:cs typeface="Times New Roman"/>
            </a:endParaRPr>
          </a:p>
          <a:p>
            <a:pPr marL="12700" marR="43811">
              <a:lnSpc>
                <a:spcPts val="1985"/>
              </a:lnSpc>
            </a:pPr>
            <a:r>
              <a:rPr sz="20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suction pump through the two sets of bulbs.</a:t>
            </a:r>
            <a:endParaRPr sz="2000">
              <a:latin typeface="Times New Roman"/>
              <a:cs typeface="Times New Roman"/>
            </a:endParaRPr>
          </a:p>
          <a:p>
            <a:pPr marL="12700" marR="43811">
              <a:lnSpc>
                <a:spcPct val="95825"/>
              </a:lnSpc>
              <a:spcBef>
                <a:spcPts val="0"/>
              </a:spcBef>
            </a:pPr>
            <a:r>
              <a:rPr sz="20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 the end of the operation, these sets are reweighed.</a:t>
            </a:r>
            <a:endParaRPr sz="2000">
              <a:latin typeface="Times New Roman"/>
              <a:cs typeface="Times New Roman"/>
            </a:endParaRPr>
          </a:p>
          <a:p>
            <a:pPr marL="12700" marR="384428">
              <a:lnSpc>
                <a:spcPts val="1920"/>
              </a:lnSpc>
              <a:spcBef>
                <a:spcPts val="526"/>
              </a:spcBef>
            </a:pPr>
            <a:r>
              <a:rPr sz="20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From the loss of weight in each of the two sets, the lowering of vapour pressure is calculated.</a:t>
            </a:r>
            <a:endParaRPr sz="2000">
              <a:latin typeface="Times New Roman"/>
              <a:cs typeface="Times New Roman"/>
            </a:endParaRPr>
          </a:p>
          <a:p>
            <a:pPr marL="12700" marR="43811">
              <a:lnSpc>
                <a:spcPts val="2235"/>
              </a:lnSpc>
              <a:spcBef>
                <a:spcPts val="160"/>
              </a:spcBef>
            </a:pPr>
            <a:r>
              <a:rPr sz="20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temperature of the air, the solution and the solvent must be kept</a:t>
            </a:r>
            <a:endParaRPr sz="2000">
              <a:latin typeface="Times New Roman"/>
              <a:cs typeface="Times New Roman"/>
            </a:endParaRPr>
          </a:p>
          <a:p>
            <a:pPr marL="12700" marR="43811">
              <a:lnSpc>
                <a:spcPts val="1985"/>
              </a:lnSpc>
            </a:pPr>
            <a:r>
              <a:rPr sz="20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constant throughout.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44" y="1299226"/>
            <a:ext cx="152653" cy="279908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sz="20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" y="1847619"/>
            <a:ext cx="152806" cy="280212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sz="20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3006487"/>
            <a:ext cx="152653" cy="279907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sz="20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3555381"/>
            <a:ext cx="152653" cy="584707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sz="20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4408821"/>
            <a:ext cx="152653" cy="279907"/>
          </a:xfrm>
          <a:prstGeom prst="rect">
            <a:avLst/>
          </a:prstGeom>
        </p:spPr>
        <p:txBody>
          <a:bodyPr wrap="square" lIns="0" tIns="13652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sz="20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5093789"/>
            <a:ext cx="6118579" cy="1031189"/>
          </a:xfrm>
          <a:prstGeom prst="rect">
            <a:avLst/>
          </a:prstGeom>
        </p:spPr>
        <p:txBody>
          <a:bodyPr wrap="square" lIns="0" tIns="24352" rIns="0" bIns="0" rtlCol="0">
            <a:noAutofit/>
          </a:bodyPr>
          <a:lstStyle/>
          <a:p>
            <a:pPr marL="12700" marR="68579">
              <a:lnSpc>
                <a:spcPts val="3835"/>
              </a:lnSpc>
            </a:pPr>
            <a:r>
              <a:rPr sz="3600" spc="0" dirty="0" smtClean="0">
                <a:solidFill>
                  <a:srgbClr val="252525"/>
                </a:solidFill>
                <a:latin typeface="Impact"/>
                <a:cs typeface="Impact"/>
              </a:rPr>
              <a:t>Ostwald and Walker’s Dynamic</a:t>
            </a:r>
            <a:endParaRPr sz="3600">
              <a:latin typeface="Impact"/>
              <a:cs typeface="Impact"/>
            </a:endParaRPr>
          </a:p>
          <a:p>
            <a:pPr marL="12700">
              <a:lnSpc>
                <a:spcPts val="4285"/>
              </a:lnSpc>
              <a:spcBef>
                <a:spcPts val="22"/>
              </a:spcBef>
            </a:pPr>
            <a:r>
              <a:rPr sz="3600" spc="0" dirty="0" smtClean="0">
                <a:solidFill>
                  <a:srgbClr val="252525"/>
                </a:solidFill>
                <a:latin typeface="Impact"/>
                <a:cs typeface="Impact"/>
              </a:rPr>
              <a:t>Method (Gas Saturation Method)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62392" y="5725446"/>
            <a:ext cx="386337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84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0" y="3048000"/>
                </a:moveTo>
                <a:lnTo>
                  <a:pt x="7543800" y="3048000"/>
                </a:lnTo>
                <a:lnTo>
                  <a:pt x="75438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868" y="3215640"/>
            <a:ext cx="6089904" cy="1370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7868" y="3962400"/>
            <a:ext cx="8648700" cy="1370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044" y="3504908"/>
            <a:ext cx="5285728" cy="647191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spc="-23" dirty="0" smtClean="0">
                <a:solidFill>
                  <a:srgbClr val="2F2F2F"/>
                </a:solidFill>
                <a:latin typeface="Impact"/>
                <a:cs typeface="Impact"/>
              </a:rPr>
              <a:t>WAYS OF EXPRESSING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4251416"/>
            <a:ext cx="4446644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sz="4900" spc="-20" dirty="0" smtClean="0">
                <a:solidFill>
                  <a:srgbClr val="2F2F2F"/>
                </a:solidFill>
                <a:latin typeface="Impact"/>
                <a:cs typeface="Impact"/>
              </a:rPr>
              <a:t>CONCENTRATIONS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9705" y="4251416"/>
            <a:ext cx="706182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sz="4900" dirty="0" smtClean="0">
                <a:solidFill>
                  <a:srgbClr val="2F2F2F"/>
                </a:solidFill>
                <a:latin typeface="Impact"/>
                <a:cs typeface="Impact"/>
              </a:rPr>
              <a:t>OF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6453" y="4251416"/>
            <a:ext cx="2821555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sz="4900" dirty="0" smtClean="0">
                <a:solidFill>
                  <a:srgbClr val="2F2F2F"/>
                </a:solidFill>
                <a:latin typeface="Impact"/>
                <a:cs typeface="Impact"/>
              </a:rPr>
              <a:t>SOLUTIONS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24392" y="6362782"/>
            <a:ext cx="234086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8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1371600"/>
            <a:ext cx="8075676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951724" y="5725446"/>
            <a:ext cx="397648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85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609600"/>
            <a:ext cx="8644128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950200" y="5725446"/>
            <a:ext cx="399137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86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044" y="1241710"/>
            <a:ext cx="7605980" cy="3039178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26489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Knowing the loss of mass in set 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(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2) and the total loss of</a:t>
            </a:r>
            <a:endParaRPr sz="2400">
              <a:latin typeface="Times New Roman"/>
              <a:cs typeface="Times New Roman"/>
            </a:endParaRPr>
          </a:p>
          <a:p>
            <a:pPr marL="287019" marR="48006">
              <a:lnSpc>
                <a:spcPct val="95825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mass in the two sets (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1 + 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2), we can find the relative</a:t>
            </a:r>
            <a:endParaRPr sz="2400">
              <a:latin typeface="Times New Roman"/>
              <a:cs typeface="Times New Roman"/>
            </a:endParaRPr>
          </a:p>
          <a:p>
            <a:pPr marL="287019" marR="48006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lowering of vapour pressure from equation (4).</a:t>
            </a:r>
            <a:endParaRPr sz="2400">
              <a:latin typeface="Times New Roman"/>
              <a:cs typeface="Times New Roman"/>
            </a:endParaRPr>
          </a:p>
          <a:p>
            <a:pPr marL="287019" indent="-274319">
              <a:lnSpc>
                <a:spcPts val="2880"/>
              </a:lnSpc>
              <a:spcBef>
                <a:spcPts val="776"/>
              </a:spcBef>
              <a:tabLst>
                <a:tab pos="279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If 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 the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solv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nt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used, a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set of 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al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ium</a:t>
            </a:r>
            <a:r>
              <a:rPr sz="2400" spc="-3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chlo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ide</a:t>
            </a:r>
            <a:r>
              <a:rPr sz="24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tubes (or a set of b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lbs 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onta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ng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conc. H</a:t>
            </a:r>
            <a:r>
              <a:rPr sz="2400" spc="4" baseline="-21740" dirty="0" smtClean="0">
                <a:solidFill>
                  <a:srgbClr val="2F2F2F"/>
                </a:solidFill>
                <a:latin typeface="Times New Roman"/>
                <a:cs typeface="Times New Roman"/>
              </a:rPr>
              <a:t>2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</a:t>
            </a:r>
            <a:r>
              <a:rPr sz="2400" spc="4" baseline="-21740" dirty="0" smtClean="0">
                <a:solidFill>
                  <a:srgbClr val="2F2F2F"/>
                </a:solidFill>
                <a:latin typeface="Times New Roman"/>
                <a:cs typeface="Times New Roman"/>
              </a:rPr>
              <a:t>4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) is att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ched</a:t>
            </a:r>
            <a:r>
              <a:rPr sz="24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end of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appara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us</a:t>
            </a:r>
            <a:r>
              <a:rPr sz="2400" spc="-2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cat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</a:t>
            </a:r>
            <a:r>
              <a:rPr sz="2400" spc="-2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escap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ng</a:t>
            </a:r>
            <a:r>
              <a:rPr sz="2400" spc="-2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water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vapou</a:t>
            </a:r>
            <a:r>
              <a:rPr sz="2400" spc="-1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48006">
              <a:lnSpc>
                <a:spcPts val="2550"/>
              </a:lnSpc>
              <a:spcBef>
                <a:spcPts val="486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Thus the gain in mass of the CaCl</a:t>
            </a:r>
            <a:r>
              <a:rPr sz="2400" spc="0" baseline="-21740" dirty="0" smtClean="0">
                <a:solidFill>
                  <a:srgbClr val="2F2F2F"/>
                </a:solidFill>
                <a:latin typeface="Times New Roman"/>
                <a:cs typeface="Times New Roman"/>
              </a:rPr>
              <a:t>2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-tubes is equal to (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1 +</a:t>
            </a:r>
            <a:endParaRPr sz="2400">
              <a:latin typeface="Times New Roman"/>
              <a:cs typeface="Times New Roman"/>
            </a:endParaRPr>
          </a:p>
          <a:p>
            <a:pPr marL="287019" marR="48006">
              <a:lnSpc>
                <a:spcPts val="2455"/>
              </a:lnSpc>
              <a:spcBef>
                <a:spcPts val="722"/>
              </a:spcBef>
            </a:pPr>
            <a:r>
              <a:rPr sz="24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2), the total loss of mass in sets </a:t>
            </a:r>
            <a:r>
              <a:rPr sz="24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and </a:t>
            </a:r>
            <a:r>
              <a:rPr sz="24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95920" y="5725446"/>
            <a:ext cx="353446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87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0" y="3048000"/>
                </a:moveTo>
                <a:lnTo>
                  <a:pt x="7543800" y="3048000"/>
                </a:lnTo>
                <a:lnTo>
                  <a:pt x="75438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1044" y="3504908"/>
            <a:ext cx="4670939" cy="647191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spc="-3" dirty="0" smtClean="0">
                <a:solidFill>
                  <a:srgbClr val="252525"/>
                </a:solidFill>
                <a:latin typeface="Impact"/>
                <a:cs typeface="Impact"/>
              </a:rPr>
              <a:t>VAPOUR PRESSURE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3863" y="3504908"/>
            <a:ext cx="705849" cy="647191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OF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01513" y="3504908"/>
            <a:ext cx="1923939" cy="647191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spc="4" dirty="0" smtClean="0">
                <a:solidFill>
                  <a:srgbClr val="252525"/>
                </a:solidFill>
                <a:latin typeface="Impact"/>
                <a:cs typeface="Impact"/>
              </a:rPr>
              <a:t>LIQUID-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4251416"/>
            <a:ext cx="1737745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LIQUID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9229" y="4251416"/>
            <a:ext cx="2821555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SOLUTIONS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61324" y="6438982"/>
            <a:ext cx="397053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88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044" y="944530"/>
            <a:ext cx="7049105" cy="2673223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52573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study of the vapour pressures of mixtures of</a:t>
            </a:r>
            <a:endParaRPr sz="2400">
              <a:latin typeface="Times New Roman"/>
              <a:cs typeface="Times New Roman"/>
            </a:endParaRPr>
          </a:p>
          <a:p>
            <a:pPr marL="287019">
              <a:lnSpc>
                <a:spcPct val="95825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completely miscible liquids has proved of great help in</a:t>
            </a:r>
            <a:endParaRPr sz="2400">
              <a:latin typeface="Times New Roman"/>
              <a:cs typeface="Times New Roman"/>
            </a:endParaRPr>
          </a:p>
          <a:p>
            <a:pPr marL="287019" marR="52573">
              <a:lnSpc>
                <a:spcPct val="95825"/>
              </a:lnSpc>
              <a:spcBef>
                <a:spcPts val="120"/>
              </a:spcBef>
            </a:pP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separation of the liquids by fractional distillation.</a:t>
            </a:r>
            <a:endParaRPr sz="2400">
              <a:latin typeface="Times New Roman"/>
              <a:cs typeface="Times New Roman"/>
            </a:endParaRPr>
          </a:p>
          <a:p>
            <a:pPr marL="287019" marR="707948" indent="-274319">
              <a:lnSpc>
                <a:spcPct val="99945"/>
              </a:lnSpc>
              <a:spcBef>
                <a:spcPts val="688"/>
              </a:spcBef>
              <a:tabLst>
                <a:tab pos="279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vapour pressures of two liquids with varying composition have been determined at constant temperature.</a:t>
            </a:r>
            <a:endParaRPr sz="2400">
              <a:latin typeface="Times New Roman"/>
              <a:cs typeface="Times New Roman"/>
            </a:endParaRPr>
          </a:p>
          <a:p>
            <a:pPr marL="12700" marR="52573">
              <a:lnSpc>
                <a:spcPct val="95825"/>
              </a:lnSpc>
              <a:spcBef>
                <a:spcPts val="571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By plotting the vapour pressure against composition it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5364" y="3653508"/>
            <a:ext cx="5343245" cy="69595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has been revealed that, in general, mixtures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miscible liquids are of three types.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2471" y="3653508"/>
            <a:ext cx="3250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2569" y="3653508"/>
            <a:ext cx="44450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50200" y="5725446"/>
            <a:ext cx="399137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89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1600200"/>
            <a:ext cx="3200400" cy="3665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7217" y="709405"/>
            <a:ext cx="4628173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252525"/>
                </a:solidFill>
                <a:latin typeface="Impact"/>
                <a:cs typeface="Impact"/>
              </a:rPr>
              <a:t>Miscible liquids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7244" y="1768964"/>
            <a:ext cx="299689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AC0000"/>
                </a:solidFill>
                <a:latin typeface="Times New Roman"/>
                <a:cs typeface="Times New Roman"/>
              </a:rPr>
              <a:t>1.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4394" y="1768964"/>
            <a:ext cx="4533487" cy="19770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5765">
              <a:lnSpc>
                <a:spcPts val="2550"/>
              </a:lnSpc>
            </a:pPr>
            <a:r>
              <a:rPr sz="2400" b="1" spc="-8" dirty="0" smtClean="0">
                <a:solidFill>
                  <a:srgbClr val="2F2F2F"/>
                </a:solidFill>
                <a:latin typeface="Times New Roman"/>
                <a:cs typeface="Times New Roman"/>
              </a:rPr>
              <a:t>First Type of Mixtures of Miscible</a:t>
            </a:r>
            <a:endParaRPr sz="2400">
              <a:latin typeface="Times New Roman"/>
              <a:cs typeface="Times New Roman"/>
            </a:endParaRPr>
          </a:p>
          <a:p>
            <a:pPr marL="12700" marR="429232">
              <a:lnSpc>
                <a:spcPts val="2590"/>
              </a:lnSpc>
              <a:spcBef>
                <a:spcPts val="1"/>
              </a:spcBef>
            </a:pPr>
            <a:r>
              <a:rPr sz="2400" b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Liquids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(</a:t>
            </a:r>
            <a:r>
              <a:rPr sz="24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Maximum boiling point azeotropic solutions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2700" marR="45765">
              <a:lnSpc>
                <a:spcPts val="2595"/>
              </a:lnSpc>
              <a:spcBef>
                <a:spcPts val="0"/>
              </a:spcBef>
            </a:pPr>
            <a:r>
              <a:rPr sz="2400" b="1" spc="-1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Second Type of Mixtures of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590"/>
              </a:lnSpc>
            </a:pPr>
            <a:r>
              <a:rPr sz="2400" b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Miscible Liquids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(</a:t>
            </a:r>
            <a:r>
              <a:rPr sz="24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Minimum boiling</a:t>
            </a:r>
            <a:endParaRPr sz="2400">
              <a:latin typeface="Times New Roman"/>
              <a:cs typeface="Times New Roman"/>
            </a:endParaRPr>
          </a:p>
          <a:p>
            <a:pPr marL="12700" marR="45765">
              <a:lnSpc>
                <a:spcPts val="2595"/>
              </a:lnSpc>
              <a:spcBef>
                <a:spcPts val="0"/>
              </a:spcBef>
            </a:pPr>
            <a:r>
              <a:rPr sz="2400" i="1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point azeotropic solutions</a:t>
            </a: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7244" y="2757142"/>
            <a:ext cx="29971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AC0000"/>
                </a:solidFill>
                <a:latin typeface="Times New Roman"/>
                <a:cs typeface="Times New Roman"/>
              </a:rPr>
              <a:t>2.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244" y="3744948"/>
            <a:ext cx="29971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AC0000"/>
                </a:solidFill>
                <a:latin typeface="Times New Roman"/>
                <a:cs typeface="Times New Roman"/>
              </a:rPr>
              <a:t>3.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394" y="3744948"/>
            <a:ext cx="1540256" cy="65938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-23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Third Type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ts val="2590"/>
              </a:lnSpc>
              <a:spcBef>
                <a:spcPts val="1"/>
              </a:spcBef>
            </a:pPr>
            <a:r>
              <a:rPr sz="2400" b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Liquids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0949" y="3744948"/>
            <a:ext cx="3250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1047" y="3744948"/>
            <a:ext cx="125161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Mixtures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5299" y="3744948"/>
            <a:ext cx="3250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35398" y="3744948"/>
            <a:ext cx="117388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Miscible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59800" y="6362782"/>
            <a:ext cx="398364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90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457149"/>
            <a:ext cx="6858000" cy="5729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607044" y="6315843"/>
            <a:ext cx="351037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91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669633"/>
            <a:ext cx="7928216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sz="4900" spc="6" dirty="0" smtClean="0">
                <a:solidFill>
                  <a:srgbClr val="252525"/>
                </a:solidFill>
                <a:latin typeface="Impact"/>
                <a:cs typeface="Impact"/>
              </a:rPr>
              <a:t>Azeotrope / Azeotropic Mixture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11609"/>
            <a:ext cx="7773089" cy="106343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9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b="1" spc="-4" dirty="0" smtClean="0">
                <a:solidFill>
                  <a:srgbClr val="FF0066"/>
                </a:solidFill>
                <a:latin typeface="Times New Roman"/>
                <a:cs typeface="Times New Roman"/>
              </a:rPr>
              <a:t>Very large deviations 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from ideality lead to a special class of</a:t>
            </a:r>
            <a:endParaRPr sz="2400">
              <a:latin typeface="Times New Roman"/>
              <a:cs typeface="Times New Roman"/>
            </a:endParaRPr>
          </a:p>
          <a:p>
            <a:pPr marL="287324" marR="512681">
              <a:lnSpc>
                <a:spcPct val="100041"/>
              </a:lnSpc>
            </a:pP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mixtures known as </a:t>
            </a:r>
            <a:r>
              <a:rPr sz="2400" b="1" spc="-2" dirty="0" smtClean="0">
                <a:solidFill>
                  <a:srgbClr val="FF0066"/>
                </a:solidFill>
                <a:latin typeface="Times New Roman"/>
                <a:cs typeface="Times New Roman"/>
              </a:rPr>
              <a:t>azeotropes, azeotropic mixtures, or constant-boiling mixtures</a:t>
            </a: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821334"/>
            <a:ext cx="7535929" cy="69767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9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Azeotrope is a special class of liquid mixture that boils at a</a:t>
            </a:r>
            <a:endParaRPr sz="2400">
              <a:latin typeface="Times New Roman"/>
              <a:cs typeface="Times New Roman"/>
            </a:endParaRPr>
          </a:p>
          <a:p>
            <a:pPr marL="287324" marR="45977">
              <a:lnSpc>
                <a:spcPct val="95825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constant temperature at a certain composition.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065172"/>
            <a:ext cx="7718505" cy="697679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9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 this condition, it behaves as if it was one component with</a:t>
            </a:r>
            <a:endParaRPr sz="2400">
              <a:latin typeface="Times New Roman"/>
              <a:cs typeface="Times New Roman"/>
            </a:endParaRPr>
          </a:p>
          <a:p>
            <a:pPr marL="287324" marR="45977">
              <a:lnSpc>
                <a:spcPct val="95825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one constant boiling point.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70468" y="6506038"/>
            <a:ext cx="387946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92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1044" y="834802"/>
            <a:ext cx="1778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5364" y="836521"/>
            <a:ext cx="7012173" cy="35860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52573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For this type of solutions the vapour pressure curve</a:t>
            </a:r>
            <a:endParaRPr sz="2400">
              <a:latin typeface="Times New Roman"/>
              <a:cs typeface="Times New Roman"/>
            </a:endParaRPr>
          </a:p>
          <a:p>
            <a:pPr marL="12700" marR="52573">
              <a:lnSpc>
                <a:spcPts val="2590"/>
              </a:lnSpc>
              <a:spcBef>
                <a:spcPts val="1"/>
              </a:spcBef>
            </a:pPr>
            <a:r>
              <a:rPr sz="24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exhibits a minimum.</a:t>
            </a:r>
            <a:endParaRPr sz="2400">
              <a:latin typeface="Times New Roman"/>
              <a:cs typeface="Times New Roman"/>
            </a:endParaRPr>
          </a:p>
          <a:p>
            <a:pPr marL="12700" marR="561289">
              <a:lnSpc>
                <a:spcPts val="2767"/>
              </a:lnSpc>
              <a:spcBef>
                <a:spcPts val="413"/>
              </a:spcBef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If we take a mixture which has an excess of 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X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(more </a:t>
            </a:r>
            <a:endParaRPr sz="2400">
              <a:latin typeface="Times New Roman"/>
              <a:cs typeface="Times New Roman"/>
            </a:endParaRPr>
          </a:p>
          <a:p>
            <a:pPr marL="12700" marR="561289">
              <a:lnSpc>
                <a:spcPts val="2767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volatile component), we are somewhere at </a:t>
            </a:r>
            <a:r>
              <a:rPr sz="24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on the </a:t>
            </a:r>
            <a:endParaRPr sz="2400">
              <a:latin typeface="Times New Roman"/>
              <a:cs typeface="Times New Roman"/>
            </a:endParaRPr>
          </a:p>
          <a:p>
            <a:pPr marL="12700" marR="561289">
              <a:lnSpc>
                <a:spcPts val="2759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curve.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74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When this is distilled the vapour will contain excess of </a:t>
            </a:r>
            <a:r>
              <a:rPr sz="24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  <a:p>
            <a:pPr marL="12700" marR="52573">
              <a:lnSpc>
                <a:spcPts val="2590"/>
              </a:lnSpc>
              <a:spcBef>
                <a:spcPts val="129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and thus the remaining mixture will get richer in </a:t>
            </a:r>
            <a:r>
              <a:rPr sz="2400" i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337642">
              <a:lnSpc>
                <a:spcPts val="2590"/>
              </a:lnSpc>
              <a:spcBef>
                <a:spcPts val="578"/>
              </a:spcBef>
            </a:pPr>
            <a:r>
              <a:rPr sz="24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Finally we reach the point </a:t>
            </a:r>
            <a:r>
              <a:rPr sz="2400" i="1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D where vapour pressure is minimum and thus boiling point is maximum</a:t>
            </a:r>
            <a:r>
              <a:rPr sz="24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2573">
              <a:lnSpc>
                <a:spcPct val="95825"/>
              </a:lnSpc>
              <a:spcBef>
                <a:spcPts val="280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Here the mixture will distil unchanged in composition.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" y="1566322"/>
            <a:ext cx="1778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2627407"/>
            <a:ext cx="1778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3359181"/>
            <a:ext cx="177800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4090701"/>
            <a:ext cx="1778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4544516"/>
            <a:ext cx="6207485" cy="1580462"/>
          </a:xfrm>
          <a:prstGeom prst="rect">
            <a:avLst/>
          </a:prstGeom>
        </p:spPr>
        <p:txBody>
          <a:bodyPr wrap="square" lIns="0" tIns="24384" rIns="0" bIns="0" rtlCol="0">
            <a:noAutofit/>
          </a:bodyPr>
          <a:lstStyle/>
          <a:p>
            <a:pPr marL="12700">
              <a:lnSpc>
                <a:spcPts val="3840"/>
              </a:lnSpc>
            </a:pPr>
            <a:r>
              <a:rPr sz="3600" spc="1" dirty="0" smtClean="0">
                <a:solidFill>
                  <a:srgbClr val="252525"/>
                </a:solidFill>
                <a:latin typeface="Impact"/>
                <a:cs typeface="Impact"/>
              </a:rPr>
              <a:t>First Type of Mixtures of Miscible</a:t>
            </a:r>
            <a:endParaRPr sz="3600">
              <a:latin typeface="Impact"/>
              <a:cs typeface="Impact"/>
            </a:endParaRPr>
          </a:p>
          <a:p>
            <a:pPr marL="12700" marR="249907">
              <a:lnSpc>
                <a:spcPts val="4320"/>
              </a:lnSpc>
              <a:spcBef>
                <a:spcPts val="129"/>
              </a:spcBef>
            </a:pPr>
            <a:r>
              <a:rPr sz="3600" spc="0" dirty="0" smtClean="0">
                <a:solidFill>
                  <a:srgbClr val="252525"/>
                </a:solidFill>
                <a:latin typeface="Impact"/>
                <a:cs typeface="Impact"/>
              </a:rPr>
              <a:t>Liquids (Maximum boiling point azeotropic solutions)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51724" y="5725446"/>
            <a:ext cx="396578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93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7200" y="685800"/>
            <a:ext cx="7832450" cy="5378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algn="r">
              <a:lnSpc>
                <a:spcPct val="101643"/>
              </a:lnSpc>
              <a:spcBef>
                <a:spcPts val="38346"/>
              </a:spcBef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94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685800"/>
            <a:ext cx="7543800" cy="5378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53028" y="1276350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2412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40963" y="820747"/>
            <a:ext cx="3619774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endParaRPr sz="2800" dirty="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7636" y="1088971"/>
            <a:ext cx="2365283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endParaRPr sz="2800" dirty="0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20533" y="1088971"/>
            <a:ext cx="324387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endParaRPr sz="2800" dirty="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45146" y="1088971"/>
            <a:ext cx="715085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endParaRPr sz="2800" dirty="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17391" y="1326715"/>
            <a:ext cx="2866918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endParaRPr sz="2800" dirty="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30577" y="1943775"/>
            <a:ext cx="2492112" cy="371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</a:pPr>
            <a:r>
              <a:rPr sz="2750" i="1" u="heavy" spc="12" dirty="0" smtClean="0">
                <a:latin typeface="Times New Roman"/>
                <a:cs typeface="Times New Roman"/>
              </a:rPr>
              <a:t> </a:t>
            </a:r>
            <a:r>
              <a:rPr sz="2750" i="1" u="heavy" spc="-29" dirty="0" smtClean="0">
                <a:latin typeface="Times New Roman"/>
                <a:cs typeface="Times New Roman"/>
              </a:rPr>
              <a:t> </a:t>
            </a:r>
            <a:r>
              <a:rPr sz="2750" i="1" u="heavy" spc="-120" dirty="0" smtClean="0">
                <a:latin typeface="Times New Roman"/>
                <a:cs typeface="Times New Roman"/>
              </a:rPr>
              <a:t>m</a:t>
            </a:r>
            <a:r>
              <a:rPr sz="2750" i="1" u="heavy" spc="66" dirty="0" smtClean="0">
                <a:latin typeface="Times New Roman"/>
                <a:cs typeface="Times New Roman"/>
              </a:rPr>
              <a:t>a</a:t>
            </a:r>
            <a:r>
              <a:rPr sz="2750" i="1" u="heavy" spc="-28" dirty="0" smtClean="0">
                <a:latin typeface="Times New Roman"/>
                <a:cs typeface="Times New Roman"/>
              </a:rPr>
              <a:t>s</a:t>
            </a:r>
            <a:r>
              <a:rPr sz="2750" i="1" u="heavy" spc="20" dirty="0" smtClean="0">
                <a:latin typeface="Times New Roman"/>
                <a:cs typeface="Times New Roman"/>
              </a:rPr>
              <a:t>s</a:t>
            </a:r>
            <a:r>
              <a:rPr sz="2750" i="1" u="heavy" spc="12" dirty="0" smtClean="0">
                <a:latin typeface="Times New Roman"/>
                <a:cs typeface="Times New Roman"/>
              </a:rPr>
              <a:t> </a:t>
            </a:r>
            <a:r>
              <a:rPr sz="2750" i="1" u="heavy" spc="-300" dirty="0" smtClean="0">
                <a:latin typeface="Times New Roman"/>
                <a:cs typeface="Times New Roman"/>
              </a:rPr>
              <a:t> </a:t>
            </a:r>
            <a:r>
              <a:rPr sz="2750" i="1" u="heavy" spc="60" dirty="0" smtClean="0">
                <a:latin typeface="Times New Roman"/>
                <a:cs typeface="Times New Roman"/>
              </a:rPr>
              <a:t>of</a:t>
            </a:r>
            <a:r>
              <a:rPr sz="2750" i="1" u="heavy" spc="12" dirty="0" smtClean="0">
                <a:latin typeface="Times New Roman"/>
                <a:cs typeface="Times New Roman"/>
              </a:rPr>
              <a:t> </a:t>
            </a:r>
            <a:r>
              <a:rPr sz="2750" i="1" u="heavy" spc="-244" dirty="0" smtClean="0">
                <a:latin typeface="Times New Roman"/>
                <a:cs typeface="Times New Roman"/>
              </a:rPr>
              <a:t> </a:t>
            </a:r>
            <a:r>
              <a:rPr sz="2750" i="1" u="heavy" spc="-28" dirty="0" smtClean="0">
                <a:latin typeface="Times New Roman"/>
                <a:cs typeface="Times New Roman"/>
              </a:rPr>
              <a:t>s</a:t>
            </a:r>
            <a:r>
              <a:rPr sz="2750" i="1" u="heavy" spc="66" dirty="0" smtClean="0">
                <a:latin typeface="Times New Roman"/>
                <a:cs typeface="Times New Roman"/>
              </a:rPr>
              <a:t>o</a:t>
            </a:r>
            <a:r>
              <a:rPr sz="2750" i="1" u="heavy" spc="59" dirty="0" smtClean="0">
                <a:latin typeface="Times New Roman"/>
                <a:cs typeface="Times New Roman"/>
              </a:rPr>
              <a:t>l</a:t>
            </a:r>
            <a:r>
              <a:rPr sz="2750" i="1" u="heavy" spc="66" dirty="0" smtClean="0">
                <a:latin typeface="Times New Roman"/>
                <a:cs typeface="Times New Roman"/>
              </a:rPr>
              <a:t>u</a:t>
            </a:r>
            <a:r>
              <a:rPr sz="2750" i="1" u="heavy" spc="64" dirty="0" smtClean="0">
                <a:latin typeface="Times New Roman"/>
                <a:cs typeface="Times New Roman"/>
              </a:rPr>
              <a:t>t</a:t>
            </a:r>
            <a:r>
              <a:rPr sz="2750" i="1" u="heavy" spc="23" dirty="0" smtClean="0">
                <a:latin typeface="Times New Roman"/>
                <a:cs typeface="Times New Roman"/>
              </a:rPr>
              <a:t>e</a:t>
            </a:r>
            <a:r>
              <a:rPr sz="2750" i="1" u="heavy" spc="12" dirty="0" smtClean="0">
                <a:latin typeface="Times New Roman"/>
                <a:cs typeface="Times New Roman"/>
              </a:rPr>
              <a:t> </a:t>
            </a:r>
            <a:r>
              <a:rPr sz="2750" i="1" u="heavy" spc="-189" dirty="0" smtClean="0">
                <a:latin typeface="Times New Roman"/>
                <a:cs typeface="Times New Roman"/>
              </a:rPr>
              <a:t> 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1159" y="2156242"/>
            <a:ext cx="1560341" cy="377358"/>
          </a:xfrm>
          <a:prstGeom prst="rect">
            <a:avLst/>
          </a:prstGeom>
        </p:spPr>
        <p:txBody>
          <a:bodyPr wrap="square" lIns="0" tIns="18605" rIns="0" bIns="0" rtlCol="0">
            <a:noAutofit/>
          </a:bodyPr>
          <a:lstStyle/>
          <a:p>
            <a:pPr marL="12700">
              <a:lnSpc>
                <a:spcPts val="2930"/>
              </a:lnSpc>
            </a:pPr>
            <a:r>
              <a:rPr sz="2750" spc="-33" dirty="0" smtClean="0">
                <a:latin typeface="Times New Roman"/>
                <a:cs typeface="Times New Roman"/>
              </a:rPr>
              <a:t>%(</a:t>
            </a:r>
            <a:r>
              <a:rPr sz="2750" i="1" spc="-33" dirty="0" smtClean="0">
                <a:latin typeface="Times New Roman"/>
                <a:cs typeface="Times New Roman"/>
              </a:rPr>
              <a:t>w </a:t>
            </a:r>
            <a:r>
              <a:rPr sz="2750" spc="-33" dirty="0" smtClean="0">
                <a:latin typeface="Times New Roman"/>
                <a:cs typeface="Times New Roman"/>
              </a:rPr>
              <a:t>/ </a:t>
            </a:r>
            <a:r>
              <a:rPr sz="2750" i="1" spc="-33" dirty="0" smtClean="0">
                <a:latin typeface="Times New Roman"/>
                <a:cs typeface="Times New Roman"/>
              </a:rPr>
              <a:t>w</a:t>
            </a:r>
            <a:r>
              <a:rPr sz="2750" spc="-33" dirty="0" smtClean="0">
                <a:latin typeface="Times New Roman"/>
                <a:cs typeface="Times New Roman"/>
              </a:rPr>
              <a:t>) </a:t>
            </a:r>
            <a:r>
              <a:rPr sz="2750" spc="29" dirty="0" smtClean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06518" y="2161775"/>
            <a:ext cx="743846" cy="371825"/>
          </a:xfrm>
          <a:prstGeom prst="rect">
            <a:avLst/>
          </a:prstGeom>
        </p:spPr>
        <p:txBody>
          <a:bodyPr wrap="square" lIns="0" tIns="18288" rIns="0" bIns="0" rtlCol="0">
            <a:noAutofit/>
          </a:bodyPr>
          <a:lstStyle/>
          <a:p>
            <a:pPr marL="12700">
              <a:lnSpc>
                <a:spcPts val="2880"/>
              </a:lnSpc>
            </a:pPr>
            <a:r>
              <a:rPr sz="2750" i="1" spc="-137" dirty="0" smtClean="0">
                <a:latin typeface="Times New Roman"/>
                <a:cs typeface="Times New Roman"/>
              </a:rPr>
              <a:t>x </a:t>
            </a:r>
            <a:r>
              <a:rPr sz="2750" spc="-137" dirty="0" smtClean="0">
                <a:latin typeface="Times New Roman"/>
                <a:cs typeface="Times New Roman"/>
              </a:rPr>
              <a:t>100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54097" y="2432696"/>
            <a:ext cx="2472715" cy="371825"/>
          </a:xfrm>
          <a:prstGeom prst="rect">
            <a:avLst/>
          </a:prstGeom>
        </p:spPr>
        <p:txBody>
          <a:bodyPr wrap="square" lIns="0" tIns="18288" rIns="0" bIns="0" rtlCol="0">
            <a:noAutofit/>
          </a:bodyPr>
          <a:lstStyle/>
          <a:p>
            <a:pPr marL="12700">
              <a:lnSpc>
                <a:spcPts val="2880"/>
              </a:lnSpc>
            </a:pPr>
            <a:r>
              <a:rPr sz="2750" i="1" spc="-159" dirty="0" smtClean="0">
                <a:latin typeface="Times New Roman"/>
                <a:cs typeface="Times New Roman"/>
              </a:rPr>
              <a:t>m</a:t>
            </a:r>
            <a:r>
              <a:rPr sz="2750" i="1" spc="39" dirty="0" smtClean="0">
                <a:latin typeface="Times New Roman"/>
                <a:cs typeface="Times New Roman"/>
              </a:rPr>
              <a:t>a</a:t>
            </a:r>
            <a:r>
              <a:rPr sz="2750" i="1" spc="-50" dirty="0" smtClean="0">
                <a:latin typeface="Times New Roman"/>
                <a:cs typeface="Times New Roman"/>
              </a:rPr>
              <a:t>s</a:t>
            </a:r>
            <a:r>
              <a:rPr sz="2750" i="1" spc="0" dirty="0" smtClean="0">
                <a:latin typeface="Times New Roman"/>
                <a:cs typeface="Times New Roman"/>
              </a:rPr>
              <a:t>s</a:t>
            </a:r>
            <a:r>
              <a:rPr sz="2750" i="1" spc="497" dirty="0" smtClean="0">
                <a:latin typeface="Times New Roman"/>
                <a:cs typeface="Times New Roman"/>
              </a:rPr>
              <a:t> </a:t>
            </a:r>
            <a:r>
              <a:rPr sz="2750" i="1" spc="39" dirty="0" smtClean="0">
                <a:latin typeface="Times New Roman"/>
                <a:cs typeface="Times New Roman"/>
              </a:rPr>
              <a:t>o</a:t>
            </a:r>
            <a:r>
              <a:rPr sz="2750" i="1" spc="0" dirty="0" smtClean="0">
                <a:latin typeface="Times New Roman"/>
                <a:cs typeface="Times New Roman"/>
              </a:rPr>
              <a:t>f</a:t>
            </a:r>
            <a:r>
              <a:rPr sz="2750" i="1" spc="530" dirty="0" smtClean="0">
                <a:latin typeface="Times New Roman"/>
                <a:cs typeface="Times New Roman"/>
              </a:rPr>
              <a:t> </a:t>
            </a:r>
            <a:r>
              <a:rPr sz="2750" i="1" spc="-28" dirty="0" smtClean="0">
                <a:latin typeface="Times New Roman"/>
                <a:cs typeface="Times New Roman"/>
              </a:rPr>
              <a:t>s</a:t>
            </a:r>
            <a:r>
              <a:rPr sz="2750" i="1" spc="66" dirty="0" smtClean="0">
                <a:latin typeface="Times New Roman"/>
                <a:cs typeface="Times New Roman"/>
              </a:rPr>
              <a:t>o</a:t>
            </a:r>
            <a:r>
              <a:rPr sz="2750" i="1" spc="59" dirty="0" smtClean="0">
                <a:latin typeface="Times New Roman"/>
                <a:cs typeface="Times New Roman"/>
              </a:rPr>
              <a:t>l</a:t>
            </a:r>
            <a:r>
              <a:rPr sz="2750" i="1" spc="66" dirty="0" smtClean="0">
                <a:latin typeface="Times New Roman"/>
                <a:cs typeface="Times New Roman"/>
              </a:rPr>
              <a:t>u</a:t>
            </a:r>
            <a:r>
              <a:rPr sz="2750" i="1" spc="64" dirty="0" smtClean="0">
                <a:latin typeface="Times New Roman"/>
                <a:cs typeface="Times New Roman"/>
              </a:rPr>
              <a:t>t</a:t>
            </a:r>
            <a:r>
              <a:rPr sz="2750" i="1" spc="59" dirty="0" smtClean="0">
                <a:latin typeface="Times New Roman"/>
                <a:cs typeface="Times New Roman"/>
              </a:rPr>
              <a:t>i</a:t>
            </a:r>
            <a:r>
              <a:rPr sz="2750" i="1" spc="66" dirty="0" smtClean="0">
                <a:latin typeface="Times New Roman"/>
                <a:cs typeface="Times New Roman"/>
              </a:rPr>
              <a:t>o</a:t>
            </a:r>
            <a:r>
              <a:rPr sz="2750" i="1" spc="26" dirty="0" smtClean="0">
                <a:latin typeface="Times New Roman"/>
                <a:cs typeface="Times New Roman"/>
              </a:rPr>
              <a:t>n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17461" y="2938275"/>
            <a:ext cx="2999995" cy="398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90"/>
              </a:lnSpc>
              <a:tabLst>
                <a:tab pos="2921000" algn="l"/>
              </a:tabLst>
            </a:pPr>
            <a:r>
              <a:rPr sz="2950" i="1" u="heavy" spc="13" dirty="0" smtClean="0">
                <a:latin typeface="Times New Roman"/>
                <a:cs typeface="Times New Roman"/>
              </a:rPr>
              <a:t> </a:t>
            </a:r>
            <a:r>
              <a:rPr sz="2950" i="1" u="heavy" spc="0" dirty="0" smtClean="0">
                <a:latin typeface="Times New Roman"/>
                <a:cs typeface="Times New Roman"/>
              </a:rPr>
              <a:t>  </a:t>
            </a:r>
            <a:r>
              <a:rPr sz="2950" i="1" u="heavy" spc="-250" dirty="0" smtClean="0">
                <a:latin typeface="Times New Roman"/>
                <a:cs typeface="Times New Roman"/>
              </a:rPr>
              <a:t> </a:t>
            </a:r>
            <a:r>
              <a:rPr sz="2950" i="1" u="heavy" spc="-127" dirty="0" smtClean="0">
                <a:latin typeface="Times New Roman"/>
                <a:cs typeface="Times New Roman"/>
              </a:rPr>
              <a:t>m</a:t>
            </a:r>
            <a:r>
              <a:rPr sz="2950" i="1" u="heavy" spc="68" dirty="0" smtClean="0">
                <a:latin typeface="Times New Roman"/>
                <a:cs typeface="Times New Roman"/>
              </a:rPr>
              <a:t>a</a:t>
            </a:r>
            <a:r>
              <a:rPr sz="2950" i="1" u="heavy" spc="-32" dirty="0" smtClean="0">
                <a:latin typeface="Times New Roman"/>
                <a:cs typeface="Times New Roman"/>
              </a:rPr>
              <a:t>s</a:t>
            </a:r>
            <a:r>
              <a:rPr sz="2950" i="1" u="heavy" spc="21" dirty="0" smtClean="0">
                <a:latin typeface="Times New Roman"/>
                <a:cs typeface="Times New Roman"/>
              </a:rPr>
              <a:t>s</a:t>
            </a:r>
            <a:r>
              <a:rPr sz="2950" i="1" u="heavy" spc="13" dirty="0" smtClean="0">
                <a:latin typeface="Times New Roman"/>
                <a:cs typeface="Times New Roman"/>
              </a:rPr>
              <a:t> </a:t>
            </a:r>
            <a:r>
              <a:rPr sz="2950" i="1" u="heavy" spc="-319" dirty="0" smtClean="0">
                <a:latin typeface="Times New Roman"/>
                <a:cs typeface="Times New Roman"/>
              </a:rPr>
              <a:t> </a:t>
            </a:r>
            <a:r>
              <a:rPr sz="2950" i="1" u="heavy" spc="66" dirty="0" smtClean="0">
                <a:latin typeface="Times New Roman"/>
                <a:cs typeface="Times New Roman"/>
              </a:rPr>
              <a:t>of</a:t>
            </a:r>
            <a:r>
              <a:rPr sz="2950" i="1" u="heavy" spc="13" dirty="0" smtClean="0">
                <a:latin typeface="Times New Roman"/>
                <a:cs typeface="Times New Roman"/>
              </a:rPr>
              <a:t> </a:t>
            </a:r>
            <a:r>
              <a:rPr sz="2950" i="1" u="heavy" spc="-264" dirty="0" smtClean="0">
                <a:latin typeface="Times New Roman"/>
                <a:cs typeface="Times New Roman"/>
              </a:rPr>
              <a:t> </a:t>
            </a:r>
            <a:r>
              <a:rPr sz="2950" i="1" u="heavy" spc="-32" dirty="0" smtClean="0">
                <a:latin typeface="Times New Roman"/>
                <a:cs typeface="Times New Roman"/>
              </a:rPr>
              <a:t>s</a:t>
            </a:r>
            <a:r>
              <a:rPr sz="2950" i="1" u="heavy" spc="68" dirty="0" smtClean="0">
                <a:latin typeface="Times New Roman"/>
                <a:cs typeface="Times New Roman"/>
              </a:rPr>
              <a:t>o</a:t>
            </a:r>
            <a:r>
              <a:rPr sz="2950" i="1" u="heavy" spc="55" dirty="0" smtClean="0">
                <a:latin typeface="Times New Roman"/>
                <a:cs typeface="Times New Roman"/>
              </a:rPr>
              <a:t>l</a:t>
            </a:r>
            <a:r>
              <a:rPr sz="2950" i="1" u="heavy" spc="68" dirty="0" smtClean="0">
                <a:latin typeface="Times New Roman"/>
                <a:cs typeface="Times New Roman"/>
              </a:rPr>
              <a:t>u</a:t>
            </a:r>
            <a:r>
              <a:rPr sz="2950" i="1" u="heavy" spc="70" dirty="0" smtClean="0">
                <a:latin typeface="Times New Roman"/>
                <a:cs typeface="Times New Roman"/>
              </a:rPr>
              <a:t>t</a:t>
            </a:r>
            <a:r>
              <a:rPr sz="2950" i="1" u="heavy" spc="25" dirty="0" smtClean="0">
                <a:latin typeface="Times New Roman"/>
                <a:cs typeface="Times New Roman"/>
              </a:rPr>
              <a:t>e</a:t>
            </a:r>
            <a:r>
              <a:rPr sz="2950" i="1" u="heavy" spc="13" dirty="0" smtClean="0">
                <a:latin typeface="Times New Roman"/>
                <a:cs typeface="Times New Roman"/>
              </a:rPr>
              <a:t> </a:t>
            </a:r>
            <a:r>
              <a:rPr sz="2950" i="1" u="heavy" spc="0" dirty="0" smtClean="0">
                <a:latin typeface="Times New Roman"/>
                <a:cs typeface="Times New Roman"/>
              </a:rPr>
              <a:t>	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09577" y="3167099"/>
            <a:ext cx="1596901" cy="404454"/>
          </a:xfrm>
          <a:prstGeom prst="rect">
            <a:avLst/>
          </a:prstGeom>
        </p:spPr>
        <p:txBody>
          <a:bodyPr wrap="square" lIns="0" tIns="20002" rIns="0" bIns="0" rtlCol="0">
            <a:noAutofit/>
          </a:bodyPr>
          <a:lstStyle/>
          <a:p>
            <a:pPr marL="12700">
              <a:lnSpc>
                <a:spcPts val="3150"/>
              </a:lnSpc>
            </a:pPr>
            <a:r>
              <a:rPr sz="2950" spc="-36" dirty="0" smtClean="0">
                <a:latin typeface="Times New Roman"/>
                <a:cs typeface="Times New Roman"/>
              </a:rPr>
              <a:t>%(</a:t>
            </a:r>
            <a:r>
              <a:rPr sz="2950" i="1" spc="-36" dirty="0" smtClean="0">
                <a:latin typeface="Times New Roman"/>
                <a:cs typeface="Times New Roman"/>
              </a:rPr>
              <a:t>w </a:t>
            </a:r>
            <a:r>
              <a:rPr sz="2950" spc="-36" dirty="0" smtClean="0">
                <a:latin typeface="Times New Roman"/>
                <a:cs typeface="Times New Roman"/>
              </a:rPr>
              <a:t>/ </a:t>
            </a:r>
            <a:r>
              <a:rPr sz="2950" i="1" spc="-36" dirty="0" smtClean="0">
                <a:latin typeface="Times New Roman"/>
                <a:cs typeface="Times New Roman"/>
              </a:rPr>
              <a:t>v</a:t>
            </a:r>
            <a:r>
              <a:rPr sz="2950" spc="-36" dirty="0" smtClean="0">
                <a:latin typeface="Times New Roman"/>
                <a:cs typeface="Times New Roman"/>
              </a:rPr>
              <a:t>) </a:t>
            </a:r>
            <a:r>
              <a:rPr sz="2950" spc="31" dirty="0" smtClean="0">
                <a:latin typeface="Symbol"/>
                <a:cs typeface="Symbol"/>
              </a:rPr>
              <a:t>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24597" y="3173058"/>
            <a:ext cx="799398" cy="398495"/>
          </a:xfrm>
          <a:prstGeom prst="rect">
            <a:avLst/>
          </a:prstGeom>
        </p:spPr>
        <p:txBody>
          <a:bodyPr wrap="square" lIns="0" tIns="19621" rIns="0" bIns="0" rtlCol="0">
            <a:noAutofit/>
          </a:bodyPr>
          <a:lstStyle/>
          <a:p>
            <a:pPr marL="12700">
              <a:lnSpc>
                <a:spcPts val="3090"/>
              </a:lnSpc>
            </a:pPr>
            <a:r>
              <a:rPr sz="2950" i="1" spc="-147" dirty="0" smtClean="0">
                <a:latin typeface="Times New Roman"/>
                <a:cs typeface="Times New Roman"/>
              </a:rPr>
              <a:t>x </a:t>
            </a:r>
            <a:r>
              <a:rPr sz="2950" spc="-147" dirty="0" smtClean="0">
                <a:latin typeface="Times New Roman"/>
                <a:cs typeface="Times New Roman"/>
              </a:rPr>
              <a:t>100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37401" y="3464837"/>
            <a:ext cx="1587169" cy="398495"/>
          </a:xfrm>
          <a:prstGeom prst="rect">
            <a:avLst/>
          </a:prstGeom>
        </p:spPr>
        <p:txBody>
          <a:bodyPr wrap="square" lIns="0" tIns="19621" rIns="0" bIns="0" rtlCol="0">
            <a:noAutofit/>
          </a:bodyPr>
          <a:lstStyle/>
          <a:p>
            <a:pPr marL="12700">
              <a:lnSpc>
                <a:spcPts val="3090"/>
              </a:lnSpc>
            </a:pPr>
            <a:r>
              <a:rPr sz="2950" i="1" spc="49" dirty="0" smtClean="0">
                <a:latin typeface="Times New Roman"/>
                <a:cs typeface="Times New Roman"/>
              </a:rPr>
              <a:t>volume of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97554" y="3464837"/>
            <a:ext cx="1322898" cy="398495"/>
          </a:xfrm>
          <a:prstGeom prst="rect">
            <a:avLst/>
          </a:prstGeom>
        </p:spPr>
        <p:txBody>
          <a:bodyPr wrap="square" lIns="0" tIns="19621" rIns="0" bIns="0" rtlCol="0">
            <a:noAutofit/>
          </a:bodyPr>
          <a:lstStyle/>
          <a:p>
            <a:pPr marL="12700">
              <a:lnSpc>
                <a:spcPts val="3090"/>
              </a:lnSpc>
            </a:pPr>
            <a:r>
              <a:rPr sz="2950" i="1" spc="48" dirty="0" smtClean="0">
                <a:latin typeface="Times New Roman"/>
                <a:cs typeface="Times New Roman"/>
              </a:rPr>
              <a:t>solution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87444" y="4005075"/>
            <a:ext cx="2990343" cy="398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90"/>
              </a:lnSpc>
            </a:pPr>
            <a:r>
              <a:rPr sz="2950" i="1" u="heavy" spc="13" dirty="0" smtClean="0">
                <a:latin typeface="Times New Roman"/>
                <a:cs typeface="Times New Roman"/>
              </a:rPr>
              <a:t> </a:t>
            </a:r>
            <a:r>
              <a:rPr sz="2950" i="1" u="heavy" spc="-79" dirty="0" smtClean="0">
                <a:latin typeface="Times New Roman"/>
                <a:cs typeface="Times New Roman"/>
              </a:rPr>
              <a:t> </a:t>
            </a:r>
            <a:r>
              <a:rPr sz="2950" i="1" u="heavy" spc="16" dirty="0" smtClean="0">
                <a:latin typeface="Times New Roman"/>
                <a:cs typeface="Times New Roman"/>
              </a:rPr>
              <a:t>v</a:t>
            </a:r>
            <a:r>
              <a:rPr sz="2950" i="1" u="heavy" spc="68" dirty="0" smtClean="0">
                <a:latin typeface="Times New Roman"/>
                <a:cs typeface="Times New Roman"/>
              </a:rPr>
              <a:t>o</a:t>
            </a:r>
            <a:r>
              <a:rPr sz="2950" i="1" u="heavy" spc="73" dirty="0" smtClean="0">
                <a:latin typeface="Times New Roman"/>
                <a:cs typeface="Times New Roman"/>
              </a:rPr>
              <a:t>l</a:t>
            </a:r>
            <a:r>
              <a:rPr sz="2950" i="1" u="heavy" spc="68" dirty="0" smtClean="0">
                <a:latin typeface="Times New Roman"/>
                <a:cs typeface="Times New Roman"/>
              </a:rPr>
              <a:t>u</a:t>
            </a:r>
            <a:r>
              <a:rPr sz="2950" i="1" u="heavy" spc="-137" dirty="0" smtClean="0">
                <a:latin typeface="Times New Roman"/>
                <a:cs typeface="Times New Roman"/>
              </a:rPr>
              <a:t>m</a:t>
            </a:r>
            <a:r>
              <a:rPr sz="2950" i="1" u="heavy" spc="25" dirty="0" smtClean="0">
                <a:latin typeface="Times New Roman"/>
                <a:cs typeface="Times New Roman"/>
              </a:rPr>
              <a:t>e</a:t>
            </a:r>
            <a:r>
              <a:rPr sz="2950" i="1" u="heavy" spc="158" dirty="0" smtClean="0">
                <a:latin typeface="Times New Roman"/>
                <a:cs typeface="Times New Roman"/>
              </a:rPr>
              <a:t> </a:t>
            </a:r>
            <a:r>
              <a:rPr sz="2950" i="1" u="heavy" spc="66" dirty="0" smtClean="0">
                <a:latin typeface="Times New Roman"/>
                <a:cs typeface="Times New Roman"/>
              </a:rPr>
              <a:t>of</a:t>
            </a:r>
            <a:r>
              <a:rPr sz="2950" i="1" u="heavy" spc="13" dirty="0" smtClean="0">
                <a:latin typeface="Times New Roman"/>
                <a:cs typeface="Times New Roman"/>
              </a:rPr>
              <a:t> </a:t>
            </a:r>
            <a:r>
              <a:rPr sz="2950" i="1" u="heavy" spc="-279" dirty="0" smtClean="0">
                <a:latin typeface="Times New Roman"/>
                <a:cs typeface="Times New Roman"/>
              </a:rPr>
              <a:t> </a:t>
            </a:r>
            <a:r>
              <a:rPr sz="2950" i="1" u="heavy" spc="-42" dirty="0" smtClean="0">
                <a:latin typeface="Times New Roman"/>
                <a:cs typeface="Times New Roman"/>
              </a:rPr>
              <a:t>s</a:t>
            </a:r>
            <a:r>
              <a:rPr sz="2950" i="1" u="heavy" spc="68" dirty="0" smtClean="0">
                <a:latin typeface="Times New Roman"/>
                <a:cs typeface="Times New Roman"/>
              </a:rPr>
              <a:t>o</a:t>
            </a:r>
            <a:r>
              <a:rPr sz="2950" i="1" u="heavy" spc="73" dirty="0" smtClean="0">
                <a:latin typeface="Times New Roman"/>
                <a:cs typeface="Times New Roman"/>
              </a:rPr>
              <a:t>l</a:t>
            </a:r>
            <a:r>
              <a:rPr sz="2950" i="1" u="heavy" spc="63" dirty="0" smtClean="0">
                <a:latin typeface="Times New Roman"/>
                <a:cs typeface="Times New Roman"/>
              </a:rPr>
              <a:t>u</a:t>
            </a:r>
            <a:r>
              <a:rPr sz="2950" i="1" u="heavy" spc="73" dirty="0" smtClean="0">
                <a:latin typeface="Times New Roman"/>
                <a:cs typeface="Times New Roman"/>
              </a:rPr>
              <a:t>t</a:t>
            </a:r>
            <a:r>
              <a:rPr sz="2950" i="1" u="heavy" spc="25" dirty="0" smtClean="0">
                <a:latin typeface="Times New Roman"/>
                <a:cs typeface="Times New Roman"/>
              </a:rPr>
              <a:t>e</a:t>
            </a:r>
            <a:r>
              <a:rPr sz="2950" i="1" u="heavy" spc="13" dirty="0" smtClean="0">
                <a:latin typeface="Times New Roman"/>
                <a:cs typeface="Times New Roman"/>
              </a:rPr>
              <a:t> </a:t>
            </a:r>
            <a:r>
              <a:rPr sz="2950" i="1" u="heavy" spc="-229" dirty="0" smtClean="0">
                <a:latin typeface="Times New Roman"/>
                <a:cs typeface="Times New Roman"/>
              </a:rPr>
              <a:t> 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6691" y="4233899"/>
            <a:ext cx="1511072" cy="404454"/>
          </a:xfrm>
          <a:prstGeom prst="rect">
            <a:avLst/>
          </a:prstGeom>
        </p:spPr>
        <p:txBody>
          <a:bodyPr wrap="square" lIns="0" tIns="20002" rIns="0" bIns="0" rtlCol="0">
            <a:noAutofit/>
          </a:bodyPr>
          <a:lstStyle/>
          <a:p>
            <a:pPr marL="12700">
              <a:lnSpc>
                <a:spcPts val="3150"/>
              </a:lnSpc>
            </a:pPr>
            <a:r>
              <a:rPr sz="2950" spc="-40" dirty="0" smtClean="0">
                <a:latin typeface="Times New Roman"/>
                <a:cs typeface="Times New Roman"/>
              </a:rPr>
              <a:t>%(</a:t>
            </a:r>
            <a:r>
              <a:rPr sz="2950" i="1" spc="-40" dirty="0" smtClean="0">
                <a:latin typeface="Times New Roman"/>
                <a:cs typeface="Times New Roman"/>
              </a:rPr>
              <a:t>v </a:t>
            </a:r>
            <a:r>
              <a:rPr sz="2950" spc="-40" dirty="0" smtClean="0">
                <a:latin typeface="Times New Roman"/>
                <a:cs typeface="Times New Roman"/>
              </a:rPr>
              <a:t>/ </a:t>
            </a:r>
            <a:r>
              <a:rPr sz="2950" i="1" spc="-40" dirty="0" smtClean="0">
                <a:latin typeface="Times New Roman"/>
                <a:cs typeface="Times New Roman"/>
              </a:rPr>
              <a:t>v</a:t>
            </a:r>
            <a:r>
              <a:rPr sz="2950" spc="-40" dirty="0" smtClean="0">
                <a:latin typeface="Times New Roman"/>
                <a:cs typeface="Times New Roman"/>
              </a:rPr>
              <a:t>) </a:t>
            </a:r>
            <a:r>
              <a:rPr sz="2950" spc="31" dirty="0" smtClean="0">
                <a:latin typeface="Symbol"/>
                <a:cs typeface="Symbol"/>
              </a:rPr>
              <a:t>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84772" y="4239858"/>
            <a:ext cx="820737" cy="398495"/>
          </a:xfrm>
          <a:prstGeom prst="rect">
            <a:avLst/>
          </a:prstGeom>
        </p:spPr>
        <p:txBody>
          <a:bodyPr wrap="square" lIns="0" tIns="19621" rIns="0" bIns="0" rtlCol="0">
            <a:noAutofit/>
          </a:bodyPr>
          <a:lstStyle/>
          <a:p>
            <a:pPr marL="12700">
              <a:lnSpc>
                <a:spcPts val="3090"/>
              </a:lnSpc>
            </a:pPr>
            <a:r>
              <a:rPr sz="2950" i="1" spc="-118" dirty="0" smtClean="0">
                <a:latin typeface="Times New Roman"/>
                <a:cs typeface="Times New Roman"/>
              </a:rPr>
              <a:t>x </a:t>
            </a:r>
            <a:r>
              <a:rPr sz="2950" spc="-118" dirty="0" smtClean="0">
                <a:latin typeface="Times New Roman"/>
                <a:cs typeface="Times New Roman"/>
              </a:rPr>
              <a:t>100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06721" y="4531637"/>
            <a:ext cx="2980383" cy="398495"/>
          </a:xfrm>
          <a:prstGeom prst="rect">
            <a:avLst/>
          </a:prstGeom>
        </p:spPr>
        <p:txBody>
          <a:bodyPr wrap="square" lIns="0" tIns="19621" rIns="0" bIns="0" rtlCol="0">
            <a:noAutofit/>
          </a:bodyPr>
          <a:lstStyle/>
          <a:p>
            <a:pPr marL="12700">
              <a:lnSpc>
                <a:spcPts val="3090"/>
              </a:lnSpc>
            </a:pPr>
            <a:r>
              <a:rPr sz="2950" i="1" spc="-9" dirty="0" smtClean="0">
                <a:latin typeface="Times New Roman"/>
                <a:cs typeface="Times New Roman"/>
              </a:rPr>
              <a:t>v</a:t>
            </a:r>
            <a:r>
              <a:rPr sz="2950" i="1" spc="39" dirty="0" smtClean="0">
                <a:latin typeface="Times New Roman"/>
                <a:cs typeface="Times New Roman"/>
              </a:rPr>
              <a:t>o</a:t>
            </a:r>
            <a:r>
              <a:rPr sz="2950" i="1" spc="50" dirty="0" smtClean="0">
                <a:latin typeface="Times New Roman"/>
                <a:cs typeface="Times New Roman"/>
              </a:rPr>
              <a:t>l</a:t>
            </a:r>
            <a:r>
              <a:rPr sz="2950" i="1" spc="39" dirty="0" smtClean="0">
                <a:latin typeface="Times New Roman"/>
                <a:cs typeface="Times New Roman"/>
              </a:rPr>
              <a:t>u</a:t>
            </a:r>
            <a:r>
              <a:rPr sz="2950" i="1" spc="-179" dirty="0" smtClean="0">
                <a:latin typeface="Times New Roman"/>
                <a:cs typeface="Times New Roman"/>
              </a:rPr>
              <a:t>m</a:t>
            </a:r>
            <a:r>
              <a:rPr sz="2950" i="1" spc="0" dirty="0" smtClean="0">
                <a:latin typeface="Times New Roman"/>
                <a:cs typeface="Times New Roman"/>
              </a:rPr>
              <a:t>e</a:t>
            </a:r>
            <a:r>
              <a:rPr sz="2950" i="1" spc="328" dirty="0" smtClean="0">
                <a:latin typeface="Times New Roman"/>
                <a:cs typeface="Times New Roman"/>
              </a:rPr>
              <a:t> </a:t>
            </a:r>
            <a:r>
              <a:rPr sz="2950" i="1" spc="44" dirty="0" smtClean="0">
                <a:latin typeface="Times New Roman"/>
                <a:cs typeface="Times New Roman"/>
              </a:rPr>
              <a:t>o</a:t>
            </a:r>
            <a:r>
              <a:rPr sz="2950" i="1" spc="0" dirty="0" smtClean="0">
                <a:latin typeface="Times New Roman"/>
                <a:cs typeface="Times New Roman"/>
              </a:rPr>
              <a:t>f</a:t>
            </a:r>
            <a:r>
              <a:rPr sz="2950" i="1" spc="553" dirty="0" smtClean="0">
                <a:latin typeface="Times New Roman"/>
                <a:cs typeface="Times New Roman"/>
              </a:rPr>
              <a:t> </a:t>
            </a:r>
            <a:r>
              <a:rPr sz="2950" i="1" spc="-42" dirty="0" smtClean="0">
                <a:latin typeface="Times New Roman"/>
                <a:cs typeface="Times New Roman"/>
              </a:rPr>
              <a:t>s</a:t>
            </a:r>
            <a:r>
              <a:rPr sz="2950" i="1" spc="68" dirty="0" smtClean="0">
                <a:latin typeface="Times New Roman"/>
                <a:cs typeface="Times New Roman"/>
              </a:rPr>
              <a:t>o</a:t>
            </a:r>
            <a:r>
              <a:rPr sz="2950" i="1" spc="73" dirty="0" smtClean="0">
                <a:latin typeface="Times New Roman"/>
                <a:cs typeface="Times New Roman"/>
              </a:rPr>
              <a:t>l</a:t>
            </a:r>
            <a:r>
              <a:rPr sz="2950" i="1" spc="63" dirty="0" smtClean="0">
                <a:latin typeface="Times New Roman"/>
                <a:cs typeface="Times New Roman"/>
              </a:rPr>
              <a:t>u</a:t>
            </a:r>
            <a:r>
              <a:rPr sz="2950" i="1" spc="73" dirty="0" smtClean="0">
                <a:latin typeface="Times New Roman"/>
                <a:cs typeface="Times New Roman"/>
              </a:rPr>
              <a:t>ti</a:t>
            </a:r>
            <a:r>
              <a:rPr sz="2950" i="1" spc="68" dirty="0" smtClean="0">
                <a:latin typeface="Times New Roman"/>
                <a:cs typeface="Times New Roman"/>
              </a:rPr>
              <a:t>o</a:t>
            </a:r>
            <a:r>
              <a:rPr sz="2950" i="1" spc="28" dirty="0" smtClean="0">
                <a:latin typeface="Times New Roman"/>
                <a:cs typeface="Times New Roman"/>
              </a:rPr>
              <a:t>n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1044" y="5405816"/>
            <a:ext cx="4981394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-1" dirty="0" smtClean="0">
                <a:solidFill>
                  <a:srgbClr val="2C2C2C"/>
                </a:solidFill>
                <a:latin typeface="Impact"/>
                <a:cs typeface="Impact"/>
              </a:rPr>
              <a:t>Mass Percentage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99068" y="6362782"/>
            <a:ext cx="236170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9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43277" y="2095535"/>
            <a:ext cx="17103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092527" y="2095535"/>
            <a:ext cx="13642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511935" y="2095535"/>
            <a:ext cx="1439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507278" y="2095535"/>
            <a:ext cx="15074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030161" y="3111495"/>
            <a:ext cx="3432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104057" y="3111496"/>
            <a:ext cx="1469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555906" y="3111496"/>
            <a:ext cx="15434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626795" y="3111496"/>
            <a:ext cx="3219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100144" y="4178295"/>
            <a:ext cx="1779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362390" y="4178295"/>
            <a:ext cx="1129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781112" y="4178295"/>
            <a:ext cx="1524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850432" y="4178295"/>
            <a:ext cx="1586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483600" y="6362782"/>
            <a:ext cx="398513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95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1044" y="1310290"/>
            <a:ext cx="7287230" cy="2307463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45765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 is obvious that </a:t>
            </a: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complete separation of this type of</a:t>
            </a:r>
            <a:endParaRPr sz="2400">
              <a:latin typeface="Times New Roman"/>
              <a:cs typeface="Times New Roman"/>
            </a:endParaRPr>
          </a:p>
          <a:p>
            <a:pPr marL="287019" marR="45765">
              <a:lnSpc>
                <a:spcPct val="95825"/>
              </a:lnSpc>
            </a:pPr>
            <a:r>
              <a:rPr sz="2400" b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solutions into components is impossible.</a:t>
            </a:r>
            <a:endParaRPr sz="2400">
              <a:latin typeface="Times New Roman"/>
              <a:cs typeface="Times New Roman"/>
            </a:endParaRPr>
          </a:p>
          <a:p>
            <a:pPr marL="287019" marR="235026" indent="-274319">
              <a:lnSpc>
                <a:spcPct val="99945"/>
              </a:lnSpc>
              <a:spcBef>
                <a:spcPts val="688"/>
              </a:spcBef>
              <a:tabLst>
                <a:tab pos="279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At best it can be resolved into one pure component and the constant boiling mixture.</a:t>
            </a:r>
            <a:endParaRPr sz="2400">
              <a:latin typeface="Times New Roman"/>
              <a:cs typeface="Times New Roman"/>
            </a:endParaRPr>
          </a:p>
          <a:p>
            <a:pPr marL="12700" marR="45765">
              <a:lnSpc>
                <a:spcPct val="95825"/>
              </a:lnSpc>
              <a:spcBef>
                <a:spcPts val="571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Solutions of this type which distil unchanged at a</a:t>
            </a:r>
            <a:endParaRPr sz="2400">
              <a:latin typeface="Times New Roman"/>
              <a:cs typeface="Times New Roman"/>
            </a:endParaRPr>
          </a:p>
          <a:p>
            <a:pPr marL="287019">
              <a:lnSpc>
                <a:spcPct val="95825"/>
              </a:lnSpc>
              <a:spcBef>
                <a:spcPts val="120"/>
              </a:spcBef>
            </a:pP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constant temperature and show a maximum boiling point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364" y="3653508"/>
            <a:ext cx="44328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3116" y="3653508"/>
            <a:ext cx="79989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called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4994" y="3653508"/>
            <a:ext cx="1393647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2" dirty="0" smtClean="0">
                <a:solidFill>
                  <a:srgbClr val="2F2F2F"/>
                </a:solidFill>
                <a:latin typeface="Times New Roman"/>
                <a:cs typeface="Times New Roman"/>
              </a:rPr>
              <a:t>maximum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61282" y="3653508"/>
            <a:ext cx="96997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boiling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5423" y="3653508"/>
            <a:ext cx="74869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solidFill>
                  <a:srgbClr val="2F2F2F"/>
                </a:solidFill>
                <a:latin typeface="Times New Roman"/>
                <a:cs typeface="Times New Roman"/>
              </a:rPr>
              <a:t>point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9829" y="3653508"/>
            <a:ext cx="141742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azeotropic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3626" y="3653508"/>
            <a:ext cx="1300073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solutions.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48676" y="5725446"/>
            <a:ext cx="400001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96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044" y="801398"/>
            <a:ext cx="239979" cy="732536"/>
          </a:xfrm>
          <a:prstGeom prst="rect">
            <a:avLst/>
          </a:prstGeom>
        </p:spPr>
        <p:txBody>
          <a:bodyPr wrap="square" lIns="0" tIns="16033" rIns="0" bIns="0" rtlCol="0">
            <a:noAutofit/>
          </a:bodyPr>
          <a:lstStyle/>
          <a:p>
            <a:pPr marL="12700">
              <a:lnSpc>
                <a:spcPts val="2525"/>
              </a:lnSpc>
            </a:pPr>
            <a:r>
              <a:rPr sz="2400" dirty="0" smtClean="0">
                <a:solidFill>
                  <a:srgbClr val="AC946D"/>
                </a:solidFill>
                <a:latin typeface="Wingdings 2"/>
                <a:cs typeface="Wingdings 2"/>
              </a:rPr>
              <a:t></a:t>
            </a:r>
            <a:endParaRPr sz="2400">
              <a:latin typeface="Wingdings 2"/>
              <a:cs typeface="Wingdings 2"/>
            </a:endParaRPr>
          </a:p>
          <a:p>
            <a:pPr marL="12700">
              <a:lnSpc>
                <a:spcPct val="87849"/>
              </a:lnSpc>
              <a:spcBef>
                <a:spcPts val="511"/>
              </a:spcBef>
            </a:pPr>
            <a:r>
              <a:rPr sz="2400" dirty="0" smtClean="0">
                <a:solidFill>
                  <a:srgbClr val="AC946D"/>
                </a:solidFill>
                <a:latin typeface="Wingdings 2"/>
                <a:cs typeface="Wingdings 2"/>
              </a:rPr>
              <a:t></a:t>
            </a:r>
            <a:endParaRPr sz="2400">
              <a:latin typeface="Wingdings 2"/>
              <a:cs typeface="Wingdings 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5364" y="799945"/>
            <a:ext cx="7018673" cy="3713982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7186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 occurs when the </a:t>
            </a:r>
            <a:r>
              <a:rPr sz="24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negative deviations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are </a:t>
            </a:r>
            <a:r>
              <a:rPr sz="24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very large</a:t>
            </a:r>
            <a:endParaRPr sz="2400">
              <a:latin typeface="Times New Roman"/>
              <a:cs typeface="Times New Roman"/>
            </a:endParaRPr>
          </a:p>
          <a:p>
            <a:pPr marL="12700" marR="568119">
              <a:lnSpc>
                <a:spcPts val="2590"/>
              </a:lnSpc>
              <a:spcBef>
                <a:spcPts val="578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2400" b="1" spc="-1" dirty="0" smtClean="0">
                <a:solidFill>
                  <a:srgbClr val="FF0066"/>
                </a:solidFill>
                <a:latin typeface="Times New Roman"/>
                <a:cs typeface="Times New Roman"/>
              </a:rPr>
              <a:t>total pressure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curve in this case passes through a </a:t>
            </a:r>
            <a:r>
              <a:rPr sz="2400" b="1" spc="-1" dirty="0" smtClean="0">
                <a:solidFill>
                  <a:srgbClr val="FF0066"/>
                </a:solidFill>
                <a:latin typeface="Times New Roman"/>
                <a:cs typeface="Times New Roman"/>
              </a:rPr>
              <a:t>minimum</a:t>
            </a:r>
            <a:r>
              <a:rPr sz="2400" b="1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,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giving rise to a </a:t>
            </a:r>
            <a:r>
              <a:rPr sz="2400" b="1" spc="-1" dirty="0" smtClean="0">
                <a:solidFill>
                  <a:srgbClr val="FF0066"/>
                </a:solidFill>
                <a:latin typeface="Times New Roman"/>
                <a:cs typeface="Times New Roman"/>
              </a:rPr>
              <a:t>maximum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  <a:p>
            <a:pPr marL="12700" marR="47186">
              <a:lnSpc>
                <a:spcPts val="2595"/>
              </a:lnSpc>
              <a:spcBef>
                <a:spcPts val="0"/>
              </a:spcBef>
            </a:pPr>
            <a:r>
              <a:rPr sz="24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2400" b="1" spc="-3" dirty="0" smtClean="0">
                <a:solidFill>
                  <a:srgbClr val="FF0066"/>
                </a:solidFill>
                <a:latin typeface="Times New Roman"/>
                <a:cs typeface="Times New Roman"/>
              </a:rPr>
              <a:t>temperature </a:t>
            </a:r>
            <a:r>
              <a:rPr sz="2400" spc="-3" dirty="0" smtClean="0">
                <a:solidFill>
                  <a:srgbClr val="2F2F2F"/>
                </a:solidFill>
                <a:latin typeface="Times New Roman"/>
                <a:cs typeface="Times New Roman"/>
              </a:rPr>
              <a:t>(i.e. boiling point)</a:t>
            </a:r>
            <a:endParaRPr sz="2400">
              <a:latin typeface="Times New Roman"/>
              <a:cs typeface="Times New Roman"/>
            </a:endParaRPr>
          </a:p>
          <a:p>
            <a:pPr marL="12700" marR="47186">
              <a:lnSpc>
                <a:spcPct val="95825"/>
              </a:lnSpc>
              <a:spcBef>
                <a:spcPts val="280"/>
              </a:spcBef>
            </a:pPr>
            <a:r>
              <a:rPr sz="2400" spc="-1" dirty="0" smtClean="0">
                <a:solidFill>
                  <a:srgbClr val="FF0066"/>
                </a:solidFill>
                <a:latin typeface="Times New Roman"/>
                <a:cs typeface="Times New Roman"/>
              </a:rPr>
              <a:t>EXAMPLES</a:t>
            </a:r>
            <a:endParaRPr sz="2400">
              <a:latin typeface="Times New Roman"/>
              <a:cs typeface="Times New Roman"/>
            </a:endParaRPr>
          </a:p>
          <a:p>
            <a:pPr marL="12700" marR="272742">
              <a:lnSpc>
                <a:spcPts val="2590"/>
              </a:lnSpc>
              <a:spcBef>
                <a:spcPts val="706"/>
              </a:spcBef>
            </a:pPr>
            <a:r>
              <a:rPr sz="2400" spc="-8" dirty="0" smtClean="0">
                <a:solidFill>
                  <a:srgbClr val="2F2F2F"/>
                </a:solidFill>
                <a:latin typeface="Times New Roman"/>
                <a:cs typeface="Times New Roman"/>
              </a:rPr>
              <a:t>Hydrochloric acid - Water (11.1 mole% HCl, 110 </a:t>
            </a:r>
            <a:r>
              <a:rPr sz="2400" spc="-8" baseline="2536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400" spc="-8" dirty="0" smtClean="0">
                <a:solidFill>
                  <a:srgbClr val="2F2F2F"/>
                </a:solidFill>
                <a:latin typeface="Times New Roman"/>
                <a:cs typeface="Times New Roman"/>
              </a:rPr>
              <a:t>C, 1 atm)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059"/>
              </a:lnSpc>
              <a:spcBef>
                <a:spcPts val="280"/>
              </a:spcBef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Acetone - Chloroform (65.5 mole% chloroform, 64.5 </a:t>
            </a:r>
            <a:r>
              <a:rPr sz="2400" spc="0" baseline="2536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C,</a:t>
            </a:r>
            <a:endParaRPr sz="2400">
              <a:latin typeface="Times New Roman"/>
              <a:cs typeface="Times New Roman"/>
            </a:endParaRPr>
          </a:p>
          <a:p>
            <a:pPr marL="12700" marR="47186">
              <a:lnSpc>
                <a:spcPts val="2590"/>
              </a:lnSpc>
              <a:spcBef>
                <a:spcPts val="829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1 atm)</a:t>
            </a:r>
            <a:endParaRPr sz="2400">
              <a:latin typeface="Times New Roman"/>
              <a:cs typeface="Times New Roman"/>
            </a:endParaRPr>
          </a:p>
          <a:p>
            <a:pPr marL="12700" marR="47186">
              <a:lnSpc>
                <a:spcPts val="1850"/>
              </a:lnSpc>
              <a:spcBef>
                <a:spcPts val="275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Nitric acid – Water (68 mole% HNO</a:t>
            </a:r>
            <a:r>
              <a:rPr sz="2400" spc="-1" baseline="-21740" dirty="0" smtClean="0">
                <a:solidFill>
                  <a:srgbClr val="2F2F2F"/>
                </a:solidFill>
                <a:latin typeface="Times New Roman"/>
                <a:cs typeface="Times New Roman"/>
              </a:rPr>
              <a:t>3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120 </a:t>
            </a:r>
            <a:r>
              <a:rPr sz="2400" spc="-1" baseline="2536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C, 1 atm)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2264819"/>
            <a:ext cx="239979" cy="732536"/>
          </a:xfrm>
          <a:prstGeom prst="rect">
            <a:avLst/>
          </a:prstGeom>
        </p:spPr>
        <p:txBody>
          <a:bodyPr wrap="square" lIns="0" tIns="16033" rIns="0" bIns="0" rtlCol="0">
            <a:noAutofit/>
          </a:bodyPr>
          <a:lstStyle/>
          <a:p>
            <a:pPr marL="12700">
              <a:lnSpc>
                <a:spcPts val="2525"/>
              </a:lnSpc>
            </a:pPr>
            <a:r>
              <a:rPr sz="2400" dirty="0" smtClean="0">
                <a:solidFill>
                  <a:srgbClr val="AC946D"/>
                </a:solidFill>
                <a:latin typeface="Wingdings 2"/>
                <a:cs typeface="Wingdings 2"/>
              </a:rPr>
              <a:t></a:t>
            </a:r>
            <a:endParaRPr sz="2400">
              <a:latin typeface="Wingdings 2"/>
              <a:cs typeface="Wingdings 2"/>
            </a:endParaRPr>
          </a:p>
          <a:p>
            <a:pPr marL="12700">
              <a:lnSpc>
                <a:spcPct val="87849"/>
              </a:lnSpc>
              <a:spcBef>
                <a:spcPts val="511"/>
              </a:spcBef>
            </a:pPr>
            <a:r>
              <a:rPr sz="2400" dirty="0" smtClean="0">
                <a:solidFill>
                  <a:srgbClr val="AC946D"/>
                </a:solidFill>
                <a:latin typeface="Wingdings 2"/>
                <a:cs typeface="Wingdings 2"/>
              </a:rPr>
              <a:t></a:t>
            </a:r>
            <a:endParaRPr sz="2400">
              <a:latin typeface="Wingdings 2"/>
              <a:cs typeface="Wingdings 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3398929"/>
            <a:ext cx="239979" cy="330199"/>
          </a:xfrm>
          <a:prstGeom prst="rect">
            <a:avLst/>
          </a:prstGeom>
        </p:spPr>
        <p:txBody>
          <a:bodyPr wrap="square" lIns="0" tIns="16033" rIns="0" bIns="0" rtlCol="0">
            <a:noAutofit/>
          </a:bodyPr>
          <a:lstStyle/>
          <a:p>
            <a:pPr marL="12700">
              <a:lnSpc>
                <a:spcPts val="2525"/>
              </a:lnSpc>
            </a:pPr>
            <a:r>
              <a:rPr sz="2400" dirty="0" smtClean="0">
                <a:solidFill>
                  <a:srgbClr val="AC946D"/>
                </a:solidFill>
                <a:latin typeface="Wingdings 2"/>
                <a:cs typeface="Wingdings 2"/>
              </a:rPr>
              <a:t></a:t>
            </a:r>
            <a:endParaRPr sz="2400">
              <a:latin typeface="Wingdings 2"/>
              <a:cs typeface="Wingdings 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4130449"/>
            <a:ext cx="239979" cy="330200"/>
          </a:xfrm>
          <a:prstGeom prst="rect">
            <a:avLst/>
          </a:prstGeom>
        </p:spPr>
        <p:txBody>
          <a:bodyPr wrap="square" lIns="0" tIns="16033" rIns="0" bIns="0" rtlCol="0">
            <a:noAutofit/>
          </a:bodyPr>
          <a:lstStyle/>
          <a:p>
            <a:pPr marL="12700">
              <a:lnSpc>
                <a:spcPts val="2525"/>
              </a:lnSpc>
            </a:pPr>
            <a:r>
              <a:rPr sz="2400" dirty="0" smtClean="0">
                <a:solidFill>
                  <a:srgbClr val="AC946D"/>
                </a:solidFill>
                <a:latin typeface="Wingdings 2"/>
                <a:cs typeface="Wingdings 2"/>
              </a:rPr>
              <a:t></a:t>
            </a:r>
            <a:endParaRPr sz="2400">
              <a:latin typeface="Wingdings 2"/>
              <a:cs typeface="Wingdings 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4724489"/>
            <a:ext cx="4511804" cy="1393953"/>
          </a:xfrm>
          <a:prstGeom prst="rect">
            <a:avLst/>
          </a:prstGeom>
        </p:spPr>
        <p:txBody>
          <a:bodyPr wrap="square" lIns="0" tIns="32924" rIns="0" bIns="0" rtlCol="0">
            <a:noAutofit/>
          </a:bodyPr>
          <a:lstStyle/>
          <a:p>
            <a:pPr marL="12700">
              <a:lnSpc>
                <a:spcPts val="5185"/>
              </a:lnSpc>
            </a:pPr>
            <a:r>
              <a:rPr sz="4900" spc="0" dirty="0" smtClean="0">
                <a:solidFill>
                  <a:srgbClr val="252525"/>
                </a:solidFill>
                <a:latin typeface="Impact"/>
                <a:cs typeface="Impact"/>
              </a:rPr>
              <a:t>Maximum boiling</a:t>
            </a:r>
            <a:endParaRPr sz="4900">
              <a:latin typeface="Impact"/>
              <a:cs typeface="Impact"/>
            </a:endParaRPr>
          </a:p>
          <a:p>
            <a:pPr marL="12700" marR="93268">
              <a:lnSpc>
                <a:spcPts val="5795"/>
              </a:lnSpc>
              <a:spcBef>
                <a:spcPts val="30"/>
              </a:spcBef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azeotropes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94396" y="5725446"/>
            <a:ext cx="354311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97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044" y="907954"/>
            <a:ext cx="7414915" cy="3478090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39873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Ethanol and water mixtures offer a good example of this</a:t>
            </a:r>
            <a:endParaRPr sz="2400">
              <a:latin typeface="Times New Roman"/>
              <a:cs typeface="Times New Roman"/>
            </a:endParaRPr>
          </a:p>
          <a:p>
            <a:pPr marL="287019" marR="39873">
              <a:lnSpc>
                <a:spcPct val="95825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type.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685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Ethanol-water mixture containing 95.6 per cent ethanol</a:t>
            </a:r>
            <a:endParaRPr sz="2400">
              <a:latin typeface="Times New Roman"/>
              <a:cs typeface="Times New Roman"/>
            </a:endParaRPr>
          </a:p>
          <a:p>
            <a:pPr marL="287019" marR="39873">
              <a:lnSpc>
                <a:spcPct val="95825"/>
              </a:lnSpc>
              <a:spcBef>
                <a:spcPts val="120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boils at the minimum temperature 78.13°.</a:t>
            </a:r>
            <a:endParaRPr sz="2400">
              <a:latin typeface="Times New Roman"/>
              <a:cs typeface="Times New Roman"/>
            </a:endParaRPr>
          </a:p>
          <a:p>
            <a:pPr marL="287019" marR="65531" indent="-274319">
              <a:lnSpc>
                <a:spcPct val="99945"/>
              </a:lnSpc>
              <a:spcBef>
                <a:spcPts val="685"/>
              </a:spcBef>
              <a:tabLst>
                <a:tab pos="279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Thus it is very difficult to obtain pure absolute alcohol by distillation.</a:t>
            </a:r>
            <a:endParaRPr sz="2400">
              <a:latin typeface="Times New Roman"/>
              <a:cs typeface="Times New Roman"/>
            </a:endParaRPr>
          </a:p>
          <a:p>
            <a:pPr marL="287019" indent="-274319">
              <a:lnSpc>
                <a:spcPct val="100041"/>
              </a:lnSpc>
              <a:spcBef>
                <a:spcPts val="571"/>
              </a:spcBef>
              <a:tabLst>
                <a:tab pos="279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This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</a:t>
            </a:r>
            <a:r>
              <a:rPr sz="2400" spc="-54" dirty="0" smtClean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icu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ty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has,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ho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eve</a:t>
            </a:r>
            <a:r>
              <a:rPr sz="2400" spc="-89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, been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overco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by adding benzene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which form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 low boi</a:t>
            </a:r>
            <a:r>
              <a:rPr sz="24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ing</a:t>
            </a:r>
            <a:r>
              <a:rPr sz="24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ix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ure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water and on di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lla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4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it co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es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over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le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ving</a:t>
            </a:r>
            <a:r>
              <a:rPr sz="24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pure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eth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nol</a:t>
            </a:r>
            <a:r>
              <a:rPr sz="24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behind.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4719331"/>
            <a:ext cx="6041399" cy="1407617"/>
          </a:xfrm>
          <a:prstGeom prst="rect">
            <a:avLst/>
          </a:prstGeom>
        </p:spPr>
        <p:txBody>
          <a:bodyPr wrap="square" lIns="0" tIns="21748" rIns="0" bIns="0" rtlCol="0">
            <a:noAutofit/>
          </a:bodyPr>
          <a:lstStyle/>
          <a:p>
            <a:pPr marL="12700">
              <a:lnSpc>
                <a:spcPts val="3425"/>
              </a:lnSpc>
            </a:pPr>
            <a:r>
              <a:rPr sz="3200" spc="0" dirty="0" smtClean="0">
                <a:solidFill>
                  <a:srgbClr val="252525"/>
                </a:solidFill>
                <a:latin typeface="Impact"/>
                <a:cs typeface="Impact"/>
              </a:rPr>
              <a:t>Second Type of Mixtures of Miscible</a:t>
            </a:r>
            <a:endParaRPr sz="3200">
              <a:latin typeface="Impact"/>
              <a:cs typeface="Impact"/>
            </a:endParaRPr>
          </a:p>
          <a:p>
            <a:pPr marL="12700" marR="800108">
              <a:lnSpc>
                <a:spcPts val="3840"/>
              </a:lnSpc>
              <a:spcBef>
                <a:spcPts val="110"/>
              </a:spcBef>
            </a:pPr>
            <a:r>
              <a:rPr sz="3200" spc="0" dirty="0" smtClean="0">
                <a:solidFill>
                  <a:srgbClr val="252525"/>
                </a:solidFill>
                <a:latin typeface="Impact"/>
                <a:cs typeface="Impact"/>
              </a:rPr>
              <a:t>Liquids (Minimum boiling point azeotropic solutions)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50200" y="5725446"/>
            <a:ext cx="397917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98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800" y="685800"/>
            <a:ext cx="6629400" cy="5353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948676" y="5725446"/>
            <a:ext cx="400001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spc="-4" dirty="0" smtClean="0">
                <a:solidFill>
                  <a:srgbClr val="252525"/>
                </a:solidFill>
                <a:latin typeface="Impact"/>
                <a:cs typeface="Impact"/>
              </a:rPr>
              <a:t>99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0372" y="981454"/>
            <a:ext cx="4643628" cy="587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81454"/>
            <a:ext cx="4572000" cy="5876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445500" y="494163"/>
            <a:ext cx="513118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100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044" y="1237138"/>
            <a:ext cx="7281316" cy="2435541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 marR="55321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b="1" spc="-2" dirty="0" smtClean="0">
                <a:solidFill>
                  <a:srgbClr val="FF0066"/>
                </a:solidFill>
                <a:latin typeface="Times New Roman"/>
                <a:cs typeface="Times New Roman"/>
              </a:rPr>
              <a:t>OTHER EXAMPLES</a:t>
            </a:r>
            <a:endParaRPr sz="2400">
              <a:latin typeface="Times New Roman"/>
              <a:cs typeface="Times New Roman"/>
            </a:endParaRPr>
          </a:p>
          <a:p>
            <a:pPr marL="12700" marR="55321">
              <a:lnSpc>
                <a:spcPct val="95825"/>
              </a:lnSpc>
              <a:spcBef>
                <a:spcPts val="557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b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Ethanol-Water system 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which at 1 atm occurs at 89.4</a:t>
            </a:r>
            <a:endParaRPr sz="2400">
              <a:latin typeface="Times New Roman"/>
              <a:cs typeface="Times New Roman"/>
            </a:endParaRPr>
          </a:p>
          <a:p>
            <a:pPr marL="287019" marR="55321">
              <a:lnSpc>
                <a:spcPts val="2059"/>
              </a:lnSpc>
              <a:spcBef>
                <a:spcPts val="120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mole percent ethanol and 78.2 </a:t>
            </a:r>
            <a:r>
              <a:rPr sz="2400" spc="-1" baseline="2536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C.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1850"/>
              </a:lnSpc>
              <a:spcBef>
                <a:spcPts val="1385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b="1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Carbon disulfide – Acetone </a:t>
            </a: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61.0 mole% CS</a:t>
            </a:r>
            <a:r>
              <a:rPr sz="2400" spc="-2" baseline="-21740" dirty="0" smtClean="0">
                <a:solidFill>
                  <a:srgbClr val="2F2F2F"/>
                </a:solidFill>
                <a:latin typeface="Times New Roman"/>
                <a:cs typeface="Times New Roman"/>
              </a:rPr>
              <a:t>2</a:t>
            </a: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, 39.25 </a:t>
            </a:r>
            <a:r>
              <a:rPr sz="2400" spc="-2" baseline="2536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C,</a:t>
            </a:r>
            <a:endParaRPr sz="2400">
              <a:latin typeface="Times New Roman"/>
              <a:cs typeface="Times New Roman"/>
            </a:endParaRPr>
          </a:p>
          <a:p>
            <a:pPr marL="287019" marR="55321">
              <a:lnSpc>
                <a:spcPts val="2455"/>
              </a:lnSpc>
              <a:spcBef>
                <a:spcPts val="1422"/>
              </a:spcBef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1 atm</a:t>
            </a:r>
            <a:endParaRPr sz="2400">
              <a:latin typeface="Times New Roman"/>
              <a:cs typeface="Times New Roman"/>
            </a:endParaRPr>
          </a:p>
          <a:p>
            <a:pPr marL="12700" marR="55321">
              <a:lnSpc>
                <a:spcPts val="1850"/>
              </a:lnSpc>
              <a:spcBef>
                <a:spcPts val="562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b="1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Benzene - Water </a:t>
            </a:r>
            <a:r>
              <a:rPr sz="24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(29.6 mole% H</a:t>
            </a:r>
            <a:r>
              <a:rPr sz="2400" spc="-5" baseline="-21740" dirty="0" smtClean="0">
                <a:solidFill>
                  <a:srgbClr val="2F2F2F"/>
                </a:solidFill>
                <a:latin typeface="Times New Roman"/>
                <a:cs typeface="Times New Roman"/>
              </a:rPr>
              <a:t>2</a:t>
            </a:r>
            <a:r>
              <a:rPr sz="24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O, 69.25 </a:t>
            </a:r>
            <a:r>
              <a:rPr sz="2400" spc="-5" baseline="2536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4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C, 1 atm)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83144" y="5725446"/>
            <a:ext cx="465790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101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1044" y="866463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364" y="868036"/>
            <a:ext cx="7498253" cy="2920111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 marR="35492">
              <a:lnSpc>
                <a:spcPts val="2345"/>
              </a:lnSpc>
            </a:pPr>
            <a:r>
              <a:rPr sz="22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 this case the vapour pressures of mixtures always lie between</a:t>
            </a:r>
            <a:endParaRPr sz="2200">
              <a:latin typeface="Times New Roman"/>
              <a:cs typeface="Times New Roman"/>
            </a:endParaRPr>
          </a:p>
          <a:p>
            <a:pPr marL="12700" marR="498986">
              <a:lnSpc>
                <a:spcPts val="2380"/>
              </a:lnSpc>
              <a:spcBef>
                <a:spcPts val="1"/>
              </a:spcBef>
            </a:pPr>
            <a:r>
              <a:rPr sz="22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vapour pressures of pure components and thus the vapour- pressure composition curve is a straight line.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  <a:spcBef>
                <a:spcPts val="255"/>
              </a:spcBef>
            </a:pPr>
            <a:r>
              <a:rPr sz="22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Suppose we have a mixture containing excess of </a:t>
            </a:r>
            <a:r>
              <a:rPr sz="2200" i="1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Y </a:t>
            </a:r>
            <a:r>
              <a:rPr sz="22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which is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ts val="2380"/>
              </a:lnSpc>
              <a:spcBef>
                <a:spcPts val="119"/>
              </a:spcBef>
            </a:pP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represented by point </a:t>
            </a:r>
            <a:r>
              <a:rPr sz="2200" i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G </a:t>
            </a: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on the curve.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380"/>
              </a:lnSpc>
              <a:spcBef>
                <a:spcPts val="524"/>
              </a:spcBef>
            </a:pPr>
            <a:r>
              <a:rPr sz="22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On</a:t>
            </a:r>
            <a:r>
              <a:rPr sz="2200" spc="-21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stillati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200" spc="-2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X</a:t>
            </a:r>
            <a:r>
              <a:rPr sz="2200" i="1" spc="-13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</a:t>
            </a:r>
            <a:r>
              <a:rPr sz="22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ne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-66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bei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200" spc="-4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9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200" spc="-1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latile</a:t>
            </a:r>
            <a:r>
              <a:rPr sz="2200" spc="-21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will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be</a:t>
            </a:r>
            <a:r>
              <a:rPr sz="2200" spc="-2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-1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2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2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ained</a:t>
            </a:r>
            <a:r>
              <a:rPr sz="22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8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reat</a:t>
            </a: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-8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ti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200" spc="-6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200" spc="-17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200" spc="-26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istillate</a:t>
            </a:r>
            <a:r>
              <a:rPr sz="2200" spc="-1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2200" spc="-31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we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ad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ally</a:t>
            </a:r>
            <a:r>
              <a:rPr sz="2200" spc="-5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travel</a:t>
            </a:r>
            <a:r>
              <a:rPr sz="2200" spc="-2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alo</a:t>
            </a:r>
            <a:r>
              <a:rPr sz="2200" spc="9" dirty="0" smtClean="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g the cur</a:t>
            </a:r>
            <a:r>
              <a:rPr sz="22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v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2200" spc="-3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200" i="1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sz="22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 marR="35492">
              <a:lnSpc>
                <a:spcPct val="95825"/>
              </a:lnSpc>
              <a:spcBef>
                <a:spcPts val="255"/>
              </a:spcBef>
            </a:pP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latter fractions will, of course, be poorer in </a:t>
            </a:r>
            <a:r>
              <a:rPr sz="2200" i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X </a:t>
            </a: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and richer in </a:t>
            </a:r>
            <a:r>
              <a:rPr sz="2200" i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44" y="1838528"/>
            <a:ext cx="164998" cy="304596"/>
          </a:xfrm>
          <a:prstGeom prst="rect">
            <a:avLst/>
          </a:prstGeom>
        </p:spPr>
        <p:txBody>
          <a:bodyPr wrap="square" lIns="0" tIns="14922" rIns="0" bIns="0" rtlCol="0">
            <a:noAutofit/>
          </a:bodyPr>
          <a:lstStyle/>
          <a:p>
            <a:pPr marL="12700">
              <a:lnSpc>
                <a:spcPts val="2350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" y="2509716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3482282"/>
            <a:ext cx="164846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solidFill>
                  <a:srgbClr val="AC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5364" y="3785607"/>
            <a:ext cx="6329930" cy="606043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till we reach the 100 per cent </a:t>
            </a:r>
            <a:r>
              <a:rPr sz="2200" i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Y</a:t>
            </a: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-axis, when all the </a:t>
            </a:r>
            <a:r>
              <a:rPr sz="2200" i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X </a:t>
            </a:r>
            <a:r>
              <a:rPr sz="22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will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ts val="2375"/>
              </a:lnSpc>
              <a:spcBef>
                <a:spcPts val="1"/>
              </a:spcBef>
            </a:pPr>
            <a:r>
              <a:rPr sz="2200" spc="-15" dirty="0" smtClean="0">
                <a:solidFill>
                  <a:srgbClr val="2F2F2F"/>
                </a:solidFill>
                <a:latin typeface="Times New Roman"/>
                <a:cs typeface="Times New Roman"/>
              </a:rPr>
              <a:t>passed over.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47784" y="3785607"/>
            <a:ext cx="594897" cy="304291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2" dirty="0" smtClean="0">
                <a:solidFill>
                  <a:srgbClr val="2F2F2F"/>
                </a:solidFill>
                <a:latin typeface="Times New Roman"/>
                <a:cs typeface="Times New Roman"/>
              </a:rPr>
              <a:t>have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4724489"/>
            <a:ext cx="6331174" cy="1393953"/>
          </a:xfrm>
          <a:prstGeom prst="rect">
            <a:avLst/>
          </a:prstGeom>
        </p:spPr>
        <p:txBody>
          <a:bodyPr wrap="square" lIns="0" tIns="32924" rIns="0" bIns="0" rtlCol="0">
            <a:noAutofit/>
          </a:bodyPr>
          <a:lstStyle/>
          <a:p>
            <a:pPr marL="12700">
              <a:lnSpc>
                <a:spcPts val="5185"/>
              </a:lnSpc>
            </a:pPr>
            <a:r>
              <a:rPr sz="4900" spc="0" dirty="0" smtClean="0">
                <a:solidFill>
                  <a:srgbClr val="252525"/>
                </a:solidFill>
                <a:latin typeface="Impact"/>
                <a:cs typeface="Impact"/>
              </a:rPr>
              <a:t>Third Type of Mixtures of</a:t>
            </a:r>
            <a:endParaRPr sz="4900">
              <a:latin typeface="Impact"/>
              <a:cs typeface="Impact"/>
            </a:endParaRPr>
          </a:p>
          <a:p>
            <a:pPr marL="12700" marR="93268">
              <a:lnSpc>
                <a:spcPts val="5795"/>
              </a:lnSpc>
              <a:spcBef>
                <a:spcPts val="30"/>
              </a:spcBef>
            </a:pPr>
            <a:r>
              <a:rPr sz="4900" dirty="0" smtClean="0">
                <a:solidFill>
                  <a:srgbClr val="252525"/>
                </a:solidFill>
                <a:latin typeface="Impact"/>
                <a:cs typeface="Impact"/>
              </a:rPr>
              <a:t>Miscible Liquids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46568" y="5725446"/>
            <a:ext cx="502700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102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044" y="1493170"/>
            <a:ext cx="7322874" cy="1941703"/>
          </a:xfrm>
          <a:prstGeom prst="rect">
            <a:avLst/>
          </a:prstGeom>
        </p:spPr>
        <p:txBody>
          <a:bodyPr wrap="square" lIns="0" tIns="16287" rIns="0" bIns="0" rtlCol="0">
            <a:noAutofit/>
          </a:bodyPr>
          <a:lstStyle/>
          <a:p>
            <a:pPr marL="12700">
              <a:lnSpc>
                <a:spcPts val="2565"/>
              </a:lnSpc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Only in this type of solutions we can completely separate</a:t>
            </a:r>
            <a:endParaRPr sz="2400">
              <a:latin typeface="Times New Roman"/>
              <a:cs typeface="Times New Roman"/>
            </a:endParaRPr>
          </a:p>
          <a:p>
            <a:pPr marL="287019" marR="45977">
              <a:lnSpc>
                <a:spcPct val="95825"/>
              </a:lnSpc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components by fractional distillation.</a:t>
            </a:r>
            <a:endParaRPr sz="2400">
              <a:latin typeface="Times New Roman"/>
              <a:cs typeface="Times New Roman"/>
            </a:endParaRPr>
          </a:p>
          <a:p>
            <a:pPr marL="287019" marR="41130" indent="-274319">
              <a:lnSpc>
                <a:spcPct val="99945"/>
              </a:lnSpc>
              <a:spcBef>
                <a:spcPts val="688"/>
              </a:spcBef>
              <a:tabLst>
                <a:tab pos="279400" algn="l"/>
              </a:tabLst>
            </a:pPr>
            <a:r>
              <a:rPr sz="2400" dirty="0" smtClean="0">
                <a:solidFill>
                  <a:srgbClr val="AC0000"/>
                </a:solidFill>
                <a:latin typeface="Arial"/>
                <a:cs typeface="Arial"/>
              </a:rPr>
              <a:t>	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Thus methyl alcohol-water mixtures can be resolved into pure components by distillation.</a:t>
            </a:r>
            <a:endParaRPr sz="2400">
              <a:latin typeface="Times New Roman"/>
              <a:cs typeface="Times New Roman"/>
            </a:endParaRPr>
          </a:p>
          <a:p>
            <a:pPr marL="12700" marR="45977">
              <a:lnSpc>
                <a:spcPct val="95825"/>
              </a:lnSpc>
              <a:spcBef>
                <a:spcPts val="571"/>
              </a:spcBef>
            </a:pPr>
            <a:r>
              <a:rPr sz="2400" spc="327" dirty="0" smtClean="0">
                <a:solidFill>
                  <a:srgbClr val="AC0000"/>
                </a:solidFill>
                <a:latin typeface="Arial"/>
                <a:cs typeface="Arial"/>
              </a:rPr>
              <a:t>• </a:t>
            </a:r>
            <a:r>
              <a:rPr sz="2400" spc="-2" dirty="0" smtClean="0">
                <a:solidFill>
                  <a:srgbClr val="2F2F2F"/>
                </a:solidFill>
                <a:latin typeface="Times New Roman"/>
                <a:cs typeface="Times New Roman"/>
              </a:rPr>
              <a:t>Liquid mixtures which distil with a change 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5364" y="3470628"/>
            <a:ext cx="1577746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composition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6667" y="3470628"/>
            <a:ext cx="443280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are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2894" y="3470628"/>
            <a:ext cx="799896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called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5763" y="3470628"/>
            <a:ext cx="1265021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-6" dirty="0" smtClean="0">
                <a:solidFill>
                  <a:srgbClr val="2F2F2F"/>
                </a:solidFill>
                <a:latin typeface="Times New Roman"/>
                <a:cs typeface="Times New Roman"/>
              </a:rPr>
              <a:t>zeotropic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5864" y="3470628"/>
            <a:ext cx="1218082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mixtures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37424" y="5725446"/>
            <a:ext cx="511332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103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240" y="6185916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701">
            <a:solidFill>
              <a:srgbClr val="A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1044" y="673382"/>
            <a:ext cx="239979" cy="330200"/>
          </a:xfrm>
          <a:prstGeom prst="rect">
            <a:avLst/>
          </a:prstGeom>
        </p:spPr>
        <p:txBody>
          <a:bodyPr wrap="square" lIns="0" tIns="16033" rIns="0" bIns="0" rtlCol="0">
            <a:noAutofit/>
          </a:bodyPr>
          <a:lstStyle/>
          <a:p>
            <a:pPr marL="12700">
              <a:lnSpc>
                <a:spcPts val="2525"/>
              </a:lnSpc>
            </a:pPr>
            <a:r>
              <a:rPr sz="2400" dirty="0" smtClean="0">
                <a:solidFill>
                  <a:srgbClr val="AC946D"/>
                </a:solidFill>
                <a:latin typeface="Wingdings 2"/>
                <a:cs typeface="Wingdings 2"/>
              </a:rPr>
              <a:t></a:t>
            </a:r>
            <a:endParaRPr sz="2400">
              <a:latin typeface="Wingdings 2"/>
              <a:cs typeface="Wingdings 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5364" y="671929"/>
            <a:ext cx="7052508" cy="3183762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844748" algn="just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Distillation is a widely used method for separating</a:t>
            </a:r>
            <a:endParaRPr sz="2400">
              <a:latin typeface="Times New Roman"/>
              <a:cs typeface="Times New Roman"/>
            </a:endParaRPr>
          </a:p>
          <a:p>
            <a:pPr marL="12700" marR="151180">
              <a:lnSpc>
                <a:spcPts val="2590"/>
              </a:lnSpc>
              <a:spcBef>
                <a:spcPts val="1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mixtures based on differences in the conditions required to change the phase of components of the mixture.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759"/>
              </a:lnSpc>
              <a:spcBef>
                <a:spcPts val="414"/>
              </a:spcBef>
            </a:pPr>
            <a:r>
              <a:rPr sz="2400" spc="-5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 separate a mixture of liquids, the liquid can be heated 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759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force co</a:t>
            </a:r>
            <a:r>
              <a:rPr sz="2400" spc="-14" dirty="0" smtClean="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ponent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,</a:t>
            </a:r>
            <a:r>
              <a:rPr sz="2400" spc="-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which have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</a:t>
            </a:r>
            <a:r>
              <a:rPr sz="2400" spc="-5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ferent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boi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ing</a:t>
            </a:r>
            <a:r>
              <a:rPr sz="2400" spc="-29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poin</a:t>
            </a:r>
            <a:r>
              <a:rPr sz="2400" spc="4" dirty="0" smtClean="0">
                <a:solidFill>
                  <a:srgbClr val="2F2F2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s, 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759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into the gas phase.</a:t>
            </a:r>
            <a:endParaRPr sz="2400">
              <a:latin typeface="Times New Roman"/>
              <a:cs typeface="Times New Roman"/>
            </a:endParaRPr>
          </a:p>
          <a:p>
            <a:pPr marL="12700" marR="619963" algn="just">
              <a:lnSpc>
                <a:spcPct val="95825"/>
              </a:lnSpc>
              <a:spcBef>
                <a:spcPts val="274"/>
              </a:spcBef>
            </a:pPr>
            <a:r>
              <a:rPr sz="2400" spc="-1" dirty="0" smtClean="0">
                <a:solidFill>
                  <a:srgbClr val="2F2F2F"/>
                </a:solidFill>
                <a:latin typeface="Times New Roman"/>
                <a:cs typeface="Times New Roman"/>
              </a:rPr>
              <a:t>The gas is then condensed back into liquid form and</a:t>
            </a:r>
            <a:endParaRPr sz="2400">
              <a:latin typeface="Times New Roman"/>
              <a:cs typeface="Times New Roman"/>
            </a:endParaRPr>
          </a:p>
          <a:p>
            <a:pPr marL="12700" marR="5815728" algn="just">
              <a:lnSpc>
                <a:spcPts val="2590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collected.</a:t>
            </a:r>
            <a:endParaRPr sz="2400">
              <a:latin typeface="Times New Roman"/>
              <a:cs typeface="Times New Roman"/>
            </a:endParaRPr>
          </a:p>
          <a:p>
            <a:pPr marL="12700" marR="28443" algn="just">
              <a:lnSpc>
                <a:spcPct val="95825"/>
              </a:lnSpc>
              <a:spcBef>
                <a:spcPts val="280"/>
              </a:spcBef>
            </a:pPr>
            <a:r>
              <a:rPr sz="2400" b="1" spc="-4" dirty="0" smtClean="0">
                <a:solidFill>
                  <a:srgbClr val="FF0066"/>
                </a:solidFill>
                <a:latin typeface="Times New Roman"/>
                <a:cs typeface="Times New Roman"/>
              </a:rPr>
              <a:t>Vapourization 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 a </a:t>
            </a:r>
            <a:r>
              <a:rPr sz="2400" b="1" spc="-4" dirty="0" smtClean="0">
                <a:solidFill>
                  <a:srgbClr val="FF0066"/>
                </a:solidFill>
                <a:latin typeface="Times New Roman"/>
                <a:cs typeface="Times New Roman"/>
              </a:rPr>
              <a:t>liquid </a:t>
            </a:r>
            <a:r>
              <a:rPr sz="2400" spc="-4" dirty="0" smtClean="0">
                <a:solidFill>
                  <a:srgbClr val="2F2F2F"/>
                </a:solidFill>
                <a:latin typeface="Times New Roman"/>
                <a:cs typeface="Times New Roman"/>
              </a:rPr>
              <a:t>and subsequent </a:t>
            </a:r>
            <a:r>
              <a:rPr sz="2400" b="1" spc="-4" dirty="0" smtClean="0">
                <a:solidFill>
                  <a:srgbClr val="FF0066"/>
                </a:solidFill>
                <a:latin typeface="Times New Roman"/>
                <a:cs typeface="Times New Roman"/>
              </a:rPr>
              <a:t>condensation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044" y="1733842"/>
            <a:ext cx="240193" cy="330504"/>
          </a:xfrm>
          <a:prstGeom prst="rect">
            <a:avLst/>
          </a:prstGeom>
        </p:spPr>
        <p:txBody>
          <a:bodyPr wrap="square" lIns="0" tIns="16065" rIns="0" bIns="0" rtlCol="0">
            <a:noAutofit/>
          </a:bodyPr>
          <a:lstStyle/>
          <a:p>
            <a:pPr marL="12700">
              <a:lnSpc>
                <a:spcPts val="2530"/>
              </a:lnSpc>
            </a:pPr>
            <a:r>
              <a:rPr sz="2400" dirty="0" smtClean="0">
                <a:solidFill>
                  <a:srgbClr val="AC946D"/>
                </a:solidFill>
                <a:latin typeface="Wingdings 2"/>
                <a:cs typeface="Wingdings 2"/>
              </a:rPr>
              <a:t></a:t>
            </a:r>
            <a:endParaRPr sz="2400">
              <a:latin typeface="Wingdings 2"/>
              <a:cs typeface="Wingdings 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044" y="2795171"/>
            <a:ext cx="239979" cy="330200"/>
          </a:xfrm>
          <a:prstGeom prst="rect">
            <a:avLst/>
          </a:prstGeom>
        </p:spPr>
        <p:txBody>
          <a:bodyPr wrap="square" lIns="0" tIns="16033" rIns="0" bIns="0" rtlCol="0">
            <a:noAutofit/>
          </a:bodyPr>
          <a:lstStyle/>
          <a:p>
            <a:pPr marL="12700">
              <a:lnSpc>
                <a:spcPts val="2525"/>
              </a:lnSpc>
            </a:pPr>
            <a:r>
              <a:rPr sz="2400" dirty="0" smtClean="0">
                <a:solidFill>
                  <a:srgbClr val="AC946D"/>
                </a:solidFill>
                <a:latin typeface="Wingdings 2"/>
                <a:cs typeface="Wingdings 2"/>
              </a:rPr>
              <a:t></a:t>
            </a:r>
            <a:endParaRPr sz="2400">
              <a:latin typeface="Wingdings 2"/>
              <a:cs typeface="Wingdings 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044" y="3526945"/>
            <a:ext cx="239979" cy="330199"/>
          </a:xfrm>
          <a:prstGeom prst="rect">
            <a:avLst/>
          </a:prstGeom>
        </p:spPr>
        <p:txBody>
          <a:bodyPr wrap="square" lIns="0" tIns="16033" rIns="0" bIns="0" rtlCol="0">
            <a:noAutofit/>
          </a:bodyPr>
          <a:lstStyle/>
          <a:p>
            <a:pPr marL="12700">
              <a:lnSpc>
                <a:spcPts val="2525"/>
              </a:lnSpc>
            </a:pPr>
            <a:r>
              <a:rPr sz="2400" dirty="0" smtClean="0">
                <a:solidFill>
                  <a:srgbClr val="AC946D"/>
                </a:solidFill>
                <a:latin typeface="Wingdings 2"/>
                <a:cs typeface="Wingdings 2"/>
              </a:rPr>
              <a:t></a:t>
            </a:r>
            <a:endParaRPr sz="2400">
              <a:latin typeface="Wingdings 2"/>
              <a:cs typeface="Wingdings 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364" y="3854676"/>
            <a:ext cx="304873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of the resultant </a:t>
            </a:r>
            <a:r>
              <a:rPr sz="2400" b="1" spc="0" dirty="0" smtClean="0">
                <a:solidFill>
                  <a:srgbClr val="FF0066"/>
                </a:solidFill>
                <a:latin typeface="Times New Roman"/>
                <a:cs typeface="Times New Roman"/>
              </a:rPr>
              <a:t>gas </a:t>
            </a: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back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8267" y="3854676"/>
            <a:ext cx="30825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0687" y="3854676"/>
            <a:ext cx="783437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liquid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6766" y="3854676"/>
            <a:ext cx="66365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form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6361" y="3854676"/>
            <a:ext cx="22352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2F2F2F"/>
                </a:solidFill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5342" y="3854676"/>
            <a:ext cx="144211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Distillation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5405816"/>
            <a:ext cx="3242288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0" dirty="0" smtClean="0">
                <a:solidFill>
                  <a:srgbClr val="252525"/>
                </a:solidFill>
                <a:latin typeface="Impact"/>
                <a:cs typeface="Impact"/>
              </a:rPr>
              <a:t>Distillation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56168" y="6362782"/>
            <a:ext cx="501955" cy="330200"/>
          </a:xfrm>
          <a:prstGeom prst="rect">
            <a:avLst/>
          </a:prstGeom>
        </p:spPr>
        <p:txBody>
          <a:bodyPr wrap="square" lIns="0" tIns="16446" rIns="0" bIns="0" rtlCol="0">
            <a:noAutofit/>
          </a:bodyPr>
          <a:lstStyle/>
          <a:p>
            <a:pPr marL="12700">
              <a:lnSpc>
                <a:spcPts val="2590"/>
              </a:lnSpc>
            </a:pPr>
            <a:r>
              <a:rPr sz="2400" dirty="0" smtClean="0">
                <a:solidFill>
                  <a:srgbClr val="252525"/>
                </a:solidFill>
                <a:latin typeface="Impact"/>
                <a:cs typeface="Impact"/>
              </a:rPr>
              <a:t>104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11290</TotalTime>
  <Words>4954</Words>
  <Application>Microsoft Office PowerPoint</Application>
  <PresentationFormat>On-screen Show (4:3)</PresentationFormat>
  <Paragraphs>1215</Paragraphs>
  <Slides>122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33" baseType="lpstr">
      <vt:lpstr>Arial</vt:lpstr>
      <vt:lpstr>Calibri</vt:lpstr>
      <vt:lpstr>Cambria Math</vt:lpstr>
      <vt:lpstr>Constantia</vt:lpstr>
      <vt:lpstr>Impact</vt:lpstr>
      <vt:lpstr>Symbol</vt:lpstr>
      <vt:lpstr>Times New Roman</vt:lpstr>
      <vt:lpstr>Wingdings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PC-LAND</cp:lastModifiedBy>
  <cp:revision>3</cp:revision>
  <dcterms:modified xsi:type="dcterms:W3CDTF">2023-12-19T10:59:21Z</dcterms:modified>
</cp:coreProperties>
</file>